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5ab1dc53b249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ea5d8da374603"/>
  </p:sldMasterIdLst>
  <p:sldIdLst>
    <p:sldId xmlns:r="http://schemas.openxmlformats.org/officeDocument/2006/relationships" id="256" r:id="R207c96660a744217"/>
    <p:sldId xmlns:r="http://schemas.openxmlformats.org/officeDocument/2006/relationships" id="257" r:id="Rbbb70002b0554dbe"/>
    <p:sldId xmlns:r="http://schemas.openxmlformats.org/officeDocument/2006/relationships" id="258" r:id="R09cbdb4c71c549fc"/>
    <p:sldId xmlns:r="http://schemas.openxmlformats.org/officeDocument/2006/relationships" id="259" r:id="R735869df25f541d5"/>
    <p:sldId xmlns:r="http://schemas.openxmlformats.org/officeDocument/2006/relationships" id="260" r:id="Ra521948f785a4eaf"/>
    <p:sldId xmlns:r="http://schemas.openxmlformats.org/officeDocument/2006/relationships" id="261" r:id="R5729a28df0c14ed5"/>
    <p:sldId xmlns:r="http://schemas.openxmlformats.org/officeDocument/2006/relationships" id="262" r:id="Rfced78638f80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ea5d8da374603" /><Relationship Type="http://schemas.openxmlformats.org/officeDocument/2006/relationships/slide" Target="/ppt/slides/slide1.xml" Id="R207c96660a744217" /><Relationship Type="http://schemas.openxmlformats.org/officeDocument/2006/relationships/slide" Target="/ppt/slides/slide2.xml" Id="Rbbb70002b0554dbe" /><Relationship Type="http://schemas.openxmlformats.org/officeDocument/2006/relationships/slide" Target="/ppt/slides/slide3.xml" Id="R09cbdb4c71c549fc" /><Relationship Type="http://schemas.openxmlformats.org/officeDocument/2006/relationships/slide" Target="/ppt/slides/slide4.xml" Id="R735869df25f541d5" /><Relationship Type="http://schemas.openxmlformats.org/officeDocument/2006/relationships/slide" Target="/ppt/slides/slide5.xml" Id="Ra521948f785a4eaf" /><Relationship Type="http://schemas.openxmlformats.org/officeDocument/2006/relationships/slide" Target="/ppt/slides/slide6.xml" Id="R5729a28df0c14ed5" /><Relationship Type="http://schemas.openxmlformats.org/officeDocument/2006/relationships/slide" Target="/ppt/slides/slide7.xml" Id="Rfced78638f80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f5b79a9fe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0d40763f148c2" /><Relationship Type="http://schemas.openxmlformats.org/officeDocument/2006/relationships/theme" Target="/ppt/slideMasters/theme/theme1.xml" Id="Rd8d77b90a67d49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0d40763f1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e4b19eb4444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7cfe4d6534a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45cc1ed5747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209e9260444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5bb0709724a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04dab7b3d4c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1cd9049a5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HALDEN GRUNN OG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GRUNN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 GRUNN OG ANLEGG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GRUNN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GRUNN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GRUNN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3 311 230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−818 385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−977 876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1 014 408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GRUNN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SAKSÆTHER EGIL KNUT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SAKSÆTHER MAGNE IVER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SIMENSEN UNN RITA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GRUNN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Asakveien 56D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1785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976 707 389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GRUNN OG ANLEGG AS</a:t>
            </a:r>
          </a:p>
        </p:txBody>
      </p:sp>
    </p:spTree>
  </p:cSld>
  <p:clrMapOvr>
    <a:masterClrMapping xmlns:a="http://schemas.openxmlformats.org/drawingml/2006/main"/>
  </p:clrMapOvr>
</p:sld>
</file>