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b26fa44d6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d3253ef384558"/>
  </p:sldMasterIdLst>
  <p:sldIdLst>
    <p:sldId xmlns:r="http://schemas.openxmlformats.org/officeDocument/2006/relationships" id="256" r:id="R5d8d036c2f9f4405"/>
    <p:sldId xmlns:r="http://schemas.openxmlformats.org/officeDocument/2006/relationships" id="257" r:id="Rbae3e79531f84885"/>
    <p:sldId xmlns:r="http://schemas.openxmlformats.org/officeDocument/2006/relationships" id="258" r:id="R70ee5a5bfb2544d4"/>
    <p:sldId xmlns:r="http://schemas.openxmlformats.org/officeDocument/2006/relationships" id="259" r:id="R79bd4e4817eb4d34"/>
    <p:sldId xmlns:r="http://schemas.openxmlformats.org/officeDocument/2006/relationships" id="260" r:id="R2e8c2cd544b0400e"/>
    <p:sldId xmlns:r="http://schemas.openxmlformats.org/officeDocument/2006/relationships" id="261" r:id="R29e8cc261f0e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d3253ef384558" /><Relationship Type="http://schemas.openxmlformats.org/officeDocument/2006/relationships/slide" Target="/ppt/slides/slide1.xml" Id="R5d8d036c2f9f4405" /><Relationship Type="http://schemas.openxmlformats.org/officeDocument/2006/relationships/slide" Target="/ppt/slides/slide2.xml" Id="Rbae3e79531f84885" /><Relationship Type="http://schemas.openxmlformats.org/officeDocument/2006/relationships/slide" Target="/ppt/slides/slide3.xml" Id="R70ee5a5bfb2544d4" /><Relationship Type="http://schemas.openxmlformats.org/officeDocument/2006/relationships/slide" Target="/ppt/slides/slide4.xml" Id="R79bd4e4817eb4d34" /><Relationship Type="http://schemas.openxmlformats.org/officeDocument/2006/relationships/slide" Target="/ppt/slides/slide5.xml" Id="R2e8c2cd544b0400e" /><Relationship Type="http://schemas.openxmlformats.org/officeDocument/2006/relationships/slide" Target="/ppt/slides/slide6.xml" Id="R29e8cc261f0e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ae3781b26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f4a992af4eab" /><Relationship Type="http://schemas.openxmlformats.org/officeDocument/2006/relationships/theme" Target="/ppt/slideMasters/theme/theme1.xml" Id="R9c33b74e052b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af4a992af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929d6bac1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34d39b69d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b3b44d22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660a0e42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48fcf7c3d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77fd2c504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MILJØTAK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Myragutua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976 714 113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