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3f9a634b364e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3b4369975846a0"/>
  </p:sldMasterIdLst>
  <p:sldIdLst>
    <p:sldId xmlns:r="http://schemas.openxmlformats.org/officeDocument/2006/relationships" id="256" r:id="Rc2a9e721f69843da"/>
    <p:sldId xmlns:r="http://schemas.openxmlformats.org/officeDocument/2006/relationships" id="257" r:id="Ra208a067dc724dc4"/>
    <p:sldId xmlns:r="http://schemas.openxmlformats.org/officeDocument/2006/relationships" id="258" r:id="R8517bdc2e9014834"/>
    <p:sldId xmlns:r="http://schemas.openxmlformats.org/officeDocument/2006/relationships" id="259" r:id="R52932407f50c496a"/>
    <p:sldId xmlns:r="http://schemas.openxmlformats.org/officeDocument/2006/relationships" id="260" r:id="Rba17756b5a0f4e7a"/>
    <p:sldId xmlns:r="http://schemas.openxmlformats.org/officeDocument/2006/relationships" id="261" r:id="Rd1f0f5f6dd314511"/>
    <p:sldId xmlns:r="http://schemas.openxmlformats.org/officeDocument/2006/relationships" id="262" r:id="Rce172f2e458846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3b4369975846a0" /><Relationship Type="http://schemas.openxmlformats.org/officeDocument/2006/relationships/slide" Target="/ppt/slides/slide1.xml" Id="Rc2a9e721f69843da" /><Relationship Type="http://schemas.openxmlformats.org/officeDocument/2006/relationships/slide" Target="/ppt/slides/slide2.xml" Id="Ra208a067dc724dc4" /><Relationship Type="http://schemas.openxmlformats.org/officeDocument/2006/relationships/slide" Target="/ppt/slides/slide3.xml" Id="R8517bdc2e9014834" /><Relationship Type="http://schemas.openxmlformats.org/officeDocument/2006/relationships/slide" Target="/ppt/slides/slide4.xml" Id="R52932407f50c496a" /><Relationship Type="http://schemas.openxmlformats.org/officeDocument/2006/relationships/slide" Target="/ppt/slides/slide5.xml" Id="Rba17756b5a0f4e7a" /><Relationship Type="http://schemas.openxmlformats.org/officeDocument/2006/relationships/slide" Target="/ppt/slides/slide6.xml" Id="Rd1f0f5f6dd314511" /><Relationship Type="http://schemas.openxmlformats.org/officeDocument/2006/relationships/slide" Target="/ppt/slides/slide7.xml" Id="Rce172f2e458846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5e2b6e7b04f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db9c10a404df9" /><Relationship Type="http://schemas.openxmlformats.org/officeDocument/2006/relationships/theme" Target="/ppt/slideMasters/theme/theme1.xml" Id="Rf253b1d41b7541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0db9c10a404d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a69c8ca9841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a613e3c4b41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e1573265b47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e44d8a78244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c5cec28b444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b69882f544e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e5b22ff80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MILJØTAK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MILJØTAK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MILJØTAK AS ble etablert [år] og holder til i Gjerdrum.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MILJØTAK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MILJØTAK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MILJØTAK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8 178 837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−885 858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−1 198 292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2 347 215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9 162 197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MILJØTAK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MILJØTAK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Myragutua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2022 Gjerdrum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976 714 113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MILJØTAK AS</a:t>
            </a:r>
          </a:p>
        </p:txBody>
      </p:sp>
    </p:spTree>
  </p:cSld>
  <p:clrMapOvr>
    <a:masterClrMapping xmlns:a="http://schemas.openxmlformats.org/drawingml/2006/main"/>
  </p:clrMapOvr>
</p:sld>
</file>