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2e7b60280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1c05758404d21"/>
  </p:sldMasterIdLst>
  <p:sldIdLst>
    <p:sldId xmlns:r="http://schemas.openxmlformats.org/officeDocument/2006/relationships" id="256" r:id="Rb8188938bd124394"/>
    <p:sldId xmlns:r="http://schemas.openxmlformats.org/officeDocument/2006/relationships" id="257" r:id="R9ed492530db14abf"/>
    <p:sldId xmlns:r="http://schemas.openxmlformats.org/officeDocument/2006/relationships" id="258" r:id="Rbbe7daa2867a4be0"/>
    <p:sldId xmlns:r="http://schemas.openxmlformats.org/officeDocument/2006/relationships" id="259" r:id="R32105ce19be0421f"/>
    <p:sldId xmlns:r="http://schemas.openxmlformats.org/officeDocument/2006/relationships" id="260" r:id="R4e4f38ad9b594041"/>
    <p:sldId xmlns:r="http://schemas.openxmlformats.org/officeDocument/2006/relationships" id="261" r:id="Rfd0a1ff87fc24af2"/>
    <p:sldId xmlns:r="http://schemas.openxmlformats.org/officeDocument/2006/relationships" id="262" r:id="Re67ae0091ad1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1c05758404d21" /><Relationship Type="http://schemas.openxmlformats.org/officeDocument/2006/relationships/slide" Target="/ppt/slides/slide1.xml" Id="Rb8188938bd124394" /><Relationship Type="http://schemas.openxmlformats.org/officeDocument/2006/relationships/slide" Target="/ppt/slides/slide2.xml" Id="R9ed492530db14abf" /><Relationship Type="http://schemas.openxmlformats.org/officeDocument/2006/relationships/slide" Target="/ppt/slides/slide3.xml" Id="Rbbe7daa2867a4be0" /><Relationship Type="http://schemas.openxmlformats.org/officeDocument/2006/relationships/slide" Target="/ppt/slides/slide4.xml" Id="R32105ce19be0421f" /><Relationship Type="http://schemas.openxmlformats.org/officeDocument/2006/relationships/slide" Target="/ppt/slides/slide5.xml" Id="R4e4f38ad9b594041" /><Relationship Type="http://schemas.openxmlformats.org/officeDocument/2006/relationships/slide" Target="/ppt/slides/slide6.xml" Id="Rfd0a1ff87fc24af2" /><Relationship Type="http://schemas.openxmlformats.org/officeDocument/2006/relationships/slide" Target="/ppt/slides/slide7.xml" Id="Re67ae0091ad1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602e1d28e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a19a5ac94cad" /><Relationship Type="http://schemas.openxmlformats.org/officeDocument/2006/relationships/theme" Target="/ppt/slideMasters/theme/theme1.xml" Id="R206929e97f15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3a19a5ac9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a8f62b315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05e649840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f26f9e83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960bcc492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b658dbe2a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81e4fe13d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e3f9c383a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NATURBYGG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NATURBYGG ENTREPRENØR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1 777 048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KRONBERG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FINANS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Brådalsfjellet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naturbygg@naturbygg.no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976 714 237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NATURBYGG ENTREPRENØR AS</a:t>
            </a:r>
          </a:p>
        </p:txBody>
      </p:sp>
    </p:spTree>
  </p:cSld>
  <p:clrMapOvr>
    <a:masterClrMapping xmlns:a="http://schemas.openxmlformats.org/drawingml/2006/main"/>
  </p:clrMapOvr>
</p:sld>
</file>