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e0fd7f8c8e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578c82a2dc4318"/>
  </p:sldMasterIdLst>
  <p:sldIdLst>
    <p:sldId xmlns:r="http://schemas.openxmlformats.org/officeDocument/2006/relationships" id="256" r:id="R9af30f0f98a64f8e"/>
    <p:sldId xmlns:r="http://schemas.openxmlformats.org/officeDocument/2006/relationships" id="257" r:id="R50a6fdd11ef341ae"/>
    <p:sldId xmlns:r="http://schemas.openxmlformats.org/officeDocument/2006/relationships" id="258" r:id="Rfc4dd3d54f8349ce"/>
    <p:sldId xmlns:r="http://schemas.openxmlformats.org/officeDocument/2006/relationships" id="259" r:id="R7c06b76d411e4e25"/>
    <p:sldId xmlns:r="http://schemas.openxmlformats.org/officeDocument/2006/relationships" id="260" r:id="R41788f18235c487c"/>
    <p:sldId xmlns:r="http://schemas.openxmlformats.org/officeDocument/2006/relationships" id="261" r:id="Raf43bc14f3a547b5"/>
    <p:sldId xmlns:r="http://schemas.openxmlformats.org/officeDocument/2006/relationships" id="262" r:id="Rf7b79c6f7356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78c82a2dc4318" /><Relationship Type="http://schemas.openxmlformats.org/officeDocument/2006/relationships/slide" Target="/ppt/slides/slide1.xml" Id="R9af30f0f98a64f8e" /><Relationship Type="http://schemas.openxmlformats.org/officeDocument/2006/relationships/slide" Target="/ppt/slides/slide2.xml" Id="R50a6fdd11ef341ae" /><Relationship Type="http://schemas.openxmlformats.org/officeDocument/2006/relationships/slide" Target="/ppt/slides/slide3.xml" Id="Rfc4dd3d54f8349ce" /><Relationship Type="http://schemas.openxmlformats.org/officeDocument/2006/relationships/slide" Target="/ppt/slides/slide4.xml" Id="R7c06b76d411e4e25" /><Relationship Type="http://schemas.openxmlformats.org/officeDocument/2006/relationships/slide" Target="/ppt/slides/slide5.xml" Id="R41788f18235c487c" /><Relationship Type="http://schemas.openxmlformats.org/officeDocument/2006/relationships/slide" Target="/ppt/slides/slide6.xml" Id="Raf43bc14f3a547b5" /><Relationship Type="http://schemas.openxmlformats.org/officeDocument/2006/relationships/slide" Target="/ppt/slides/slide7.xml" Id="Rf7b79c6f7356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537e6633147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e730d35204cc3" /><Relationship Type="http://schemas.openxmlformats.org/officeDocument/2006/relationships/theme" Target="/ppt/slideMasters/theme/theme1.xml" Id="R66392a566c8b42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6e730d3520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d99ca1e5a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38a5042dc42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66ab0f0184b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f3d330e2b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c41465681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0dce416244a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4c260d615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HESTIA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HESTIA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−1 509 394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9 101 119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66 308 917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75 914 441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christian.rasmussen@hestia.no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976 722 590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HESTIA AS</a:t>
            </a:r>
          </a:p>
        </p:txBody>
      </p:sp>
    </p:spTree>
  </p:cSld>
  <p:clrMapOvr>
    <a:masterClrMapping xmlns:a="http://schemas.openxmlformats.org/drawingml/2006/main"/>
  </p:clrMapOvr>
</p:sld>
</file>