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9b1f5cf61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1a5c32be1d4d60"/>
  </p:sldMasterIdLst>
  <p:sldIdLst>
    <p:sldId xmlns:r="http://schemas.openxmlformats.org/officeDocument/2006/relationships" id="256" r:id="Rc6c85999cccc49bd"/>
    <p:sldId xmlns:r="http://schemas.openxmlformats.org/officeDocument/2006/relationships" id="257" r:id="R6cbcc158d1ec4df9"/>
    <p:sldId xmlns:r="http://schemas.openxmlformats.org/officeDocument/2006/relationships" id="258" r:id="R6c5ae14e090445d9"/>
    <p:sldId xmlns:r="http://schemas.openxmlformats.org/officeDocument/2006/relationships" id="259" r:id="R05223764b07b4e58"/>
    <p:sldId xmlns:r="http://schemas.openxmlformats.org/officeDocument/2006/relationships" id="260" r:id="R472f4f7f6bbb4022"/>
    <p:sldId xmlns:r="http://schemas.openxmlformats.org/officeDocument/2006/relationships" id="261" r:id="Re98549c6b8b04e78"/>
    <p:sldId xmlns:r="http://schemas.openxmlformats.org/officeDocument/2006/relationships" id="262" r:id="R9ab37358f04b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a5c32be1d4d60" /><Relationship Type="http://schemas.openxmlformats.org/officeDocument/2006/relationships/slide" Target="/ppt/slides/slide1.xml" Id="Rc6c85999cccc49bd" /><Relationship Type="http://schemas.openxmlformats.org/officeDocument/2006/relationships/slide" Target="/ppt/slides/slide2.xml" Id="R6cbcc158d1ec4df9" /><Relationship Type="http://schemas.openxmlformats.org/officeDocument/2006/relationships/slide" Target="/ppt/slides/slide3.xml" Id="R6c5ae14e090445d9" /><Relationship Type="http://schemas.openxmlformats.org/officeDocument/2006/relationships/slide" Target="/ppt/slides/slide4.xml" Id="R05223764b07b4e58" /><Relationship Type="http://schemas.openxmlformats.org/officeDocument/2006/relationships/slide" Target="/ppt/slides/slide5.xml" Id="R472f4f7f6bbb4022" /><Relationship Type="http://schemas.openxmlformats.org/officeDocument/2006/relationships/slide" Target="/ppt/slides/slide6.xml" Id="Re98549c6b8b04e78" /><Relationship Type="http://schemas.openxmlformats.org/officeDocument/2006/relationships/slide" Target="/ppt/slides/slide7.xml" Id="R9ab37358f04b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c7bcfe2f9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89824932d405c" /><Relationship Type="http://schemas.openxmlformats.org/officeDocument/2006/relationships/theme" Target="/ppt/slideMasters/theme/theme1.xml" Id="Re22baba3ca8e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89824932d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06ee05a164e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26f4586d5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5f2676eb0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ad93692d3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c438a1d1342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683b36fa04e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9ca9427c4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ÅSEN &amp; ØVRELID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ÅSEN &amp; ØVRELID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ÅSEN &amp; ØVRELID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ÅSEN &amp; ØVRELID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ÅSEN &amp; ØVRELID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ÅSEN &amp; ØVRELID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555 639 835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33 777 918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30 977 979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106 724 307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239 103 730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ÅSEN &amp; ØVRELID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ÅSEN &amp; ØVRELID HOLDING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Ø1 HOLDING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ÅSEN &amp; ØVRELID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72 38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post@aasen-ovrelid.no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976 742 117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ÅSEN &amp; ØVRELID AS</a:t>
            </a:r>
          </a:p>
        </p:txBody>
      </p:sp>
    </p:spTree>
  </p:cSld>
  <p:clrMapOvr>
    <a:masterClrMapping xmlns:a="http://schemas.openxmlformats.org/drawingml/2006/main"/>
  </p:clrMapOvr>
</p:sld>
</file>