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4fc465e9a44b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8325c2dc6d487f"/>
  </p:sldMasterIdLst>
  <p:sldIdLst>
    <p:sldId xmlns:r="http://schemas.openxmlformats.org/officeDocument/2006/relationships" id="256" r:id="Rc22d788574ad4080"/>
    <p:sldId xmlns:r="http://schemas.openxmlformats.org/officeDocument/2006/relationships" id="257" r:id="R44e23fdd76774ec5"/>
    <p:sldId xmlns:r="http://schemas.openxmlformats.org/officeDocument/2006/relationships" id="258" r:id="Ref014e4745854827"/>
    <p:sldId xmlns:r="http://schemas.openxmlformats.org/officeDocument/2006/relationships" id="259" r:id="Rbc78984bcc9d416d"/>
    <p:sldId xmlns:r="http://schemas.openxmlformats.org/officeDocument/2006/relationships" id="260" r:id="R741de396954043d7"/>
    <p:sldId xmlns:r="http://schemas.openxmlformats.org/officeDocument/2006/relationships" id="261" r:id="R7db0059e11944ad2"/>
    <p:sldId xmlns:r="http://schemas.openxmlformats.org/officeDocument/2006/relationships" id="262" r:id="R00dfa0891c484b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8325c2dc6d487f" /><Relationship Type="http://schemas.openxmlformats.org/officeDocument/2006/relationships/slide" Target="/ppt/slides/slide1.xml" Id="Rc22d788574ad4080" /><Relationship Type="http://schemas.openxmlformats.org/officeDocument/2006/relationships/slide" Target="/ppt/slides/slide2.xml" Id="R44e23fdd76774ec5" /><Relationship Type="http://schemas.openxmlformats.org/officeDocument/2006/relationships/slide" Target="/ppt/slides/slide3.xml" Id="Ref014e4745854827" /><Relationship Type="http://schemas.openxmlformats.org/officeDocument/2006/relationships/slide" Target="/ppt/slides/slide4.xml" Id="Rbc78984bcc9d416d" /><Relationship Type="http://schemas.openxmlformats.org/officeDocument/2006/relationships/slide" Target="/ppt/slides/slide5.xml" Id="R741de396954043d7" /><Relationship Type="http://schemas.openxmlformats.org/officeDocument/2006/relationships/slide" Target="/ppt/slides/slide6.xml" Id="R7db0059e11944ad2" /><Relationship Type="http://schemas.openxmlformats.org/officeDocument/2006/relationships/slide" Target="/ppt/slides/slide7.xml" Id="R00dfa0891c484b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2d4c0f5da54f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2d378db9148ac" /><Relationship Type="http://schemas.openxmlformats.org/officeDocument/2006/relationships/theme" Target="/ppt/slideMasters/theme/theme1.xml" Id="R1dedb898c0c84f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f2d378db9148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757c96d0e41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fb892c1be4f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c0a5e21dc44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21f57807c42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4535c0ada4b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93f6fc4f941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4949cfe3547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ØKSNES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ØKSNES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ØKSNES ENTREPRENØR AS ble etablert [år] og holder til i Myre.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ØKSNES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ØKSNES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ØKSNES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281 166 279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−802 996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−6 284 280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10 602 952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165 114 782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ØKSNES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ØKSNES ENTREPRENØR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ØKSNES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8430 Myre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11 94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www.oeeas.no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976 754 301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ØKSNES ENTREPRENØR AS</a:t>
            </a:r>
          </a:p>
        </p:txBody>
      </p:sp>
    </p:spTree>
  </p:cSld>
  <p:clrMapOvr>
    <a:masterClrMapping xmlns:a="http://schemas.openxmlformats.org/drawingml/2006/main"/>
  </p:clrMapOvr>
</p:sld>
</file>