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3baa09ea2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3cabbe3b247cc"/>
  </p:sldMasterIdLst>
  <p:sldIdLst>
    <p:sldId xmlns:r="http://schemas.openxmlformats.org/officeDocument/2006/relationships" id="256" r:id="R40bb14afd13b421c"/>
    <p:sldId xmlns:r="http://schemas.openxmlformats.org/officeDocument/2006/relationships" id="257" r:id="R4d5a07a7f92449d9"/>
    <p:sldId xmlns:r="http://schemas.openxmlformats.org/officeDocument/2006/relationships" id="258" r:id="R5d58687d843a44fe"/>
    <p:sldId xmlns:r="http://schemas.openxmlformats.org/officeDocument/2006/relationships" id="259" r:id="R1f1eea4519ed4006"/>
    <p:sldId xmlns:r="http://schemas.openxmlformats.org/officeDocument/2006/relationships" id="260" r:id="Rafc2d4e1d83b4fdd"/>
    <p:sldId xmlns:r="http://schemas.openxmlformats.org/officeDocument/2006/relationships" id="261" r:id="R5d059570cd504fb9"/>
    <p:sldId xmlns:r="http://schemas.openxmlformats.org/officeDocument/2006/relationships" id="262" r:id="R0f17797ec23b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3cabbe3b247cc" /><Relationship Type="http://schemas.openxmlformats.org/officeDocument/2006/relationships/slide" Target="/ppt/slides/slide1.xml" Id="R40bb14afd13b421c" /><Relationship Type="http://schemas.openxmlformats.org/officeDocument/2006/relationships/slide" Target="/ppt/slides/slide2.xml" Id="R4d5a07a7f92449d9" /><Relationship Type="http://schemas.openxmlformats.org/officeDocument/2006/relationships/slide" Target="/ppt/slides/slide3.xml" Id="R5d58687d843a44fe" /><Relationship Type="http://schemas.openxmlformats.org/officeDocument/2006/relationships/slide" Target="/ppt/slides/slide4.xml" Id="R1f1eea4519ed4006" /><Relationship Type="http://schemas.openxmlformats.org/officeDocument/2006/relationships/slide" Target="/ppt/slides/slide5.xml" Id="Rafc2d4e1d83b4fdd" /><Relationship Type="http://schemas.openxmlformats.org/officeDocument/2006/relationships/slide" Target="/ppt/slides/slide6.xml" Id="R5d059570cd504fb9" /><Relationship Type="http://schemas.openxmlformats.org/officeDocument/2006/relationships/slide" Target="/ppt/slides/slide7.xml" Id="R0f17797ec23b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3996f9fc4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4e0e6e794e0e" /><Relationship Type="http://schemas.openxmlformats.org/officeDocument/2006/relationships/theme" Target="/ppt/slideMasters/theme/theme1.xml" Id="R5a9ee6bf2969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24e0e6e79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99faa6ea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74a7fb40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c146d738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27d7e104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23662739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83710f23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0d665b0b1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KAFREM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29 365 443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976 764 617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KAFREM AS</a:t>
            </a:r>
          </a:p>
        </p:txBody>
      </p:sp>
    </p:spTree>
  </p:cSld>
  <p:clrMapOvr>
    <a:masterClrMapping xmlns:a="http://schemas.openxmlformats.org/drawingml/2006/main"/>
  </p:clrMapOvr>
</p:sld>
</file>