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7b784f9d8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29e5c2f834dd1"/>
  </p:sldMasterIdLst>
  <p:sldIdLst>
    <p:sldId xmlns:r="http://schemas.openxmlformats.org/officeDocument/2006/relationships" id="256" r:id="Rde2199cfb4af472b"/>
    <p:sldId xmlns:r="http://schemas.openxmlformats.org/officeDocument/2006/relationships" id="257" r:id="R25ac6a086849464f"/>
    <p:sldId xmlns:r="http://schemas.openxmlformats.org/officeDocument/2006/relationships" id="258" r:id="R70227959007c4d3b"/>
    <p:sldId xmlns:r="http://schemas.openxmlformats.org/officeDocument/2006/relationships" id="259" r:id="R72229b2bf9534c99"/>
    <p:sldId xmlns:r="http://schemas.openxmlformats.org/officeDocument/2006/relationships" id="260" r:id="Ra6ba6d485a6844f3"/>
    <p:sldId xmlns:r="http://schemas.openxmlformats.org/officeDocument/2006/relationships" id="261" r:id="R3f4efa42b5004bec"/>
    <p:sldId xmlns:r="http://schemas.openxmlformats.org/officeDocument/2006/relationships" id="262" r:id="Rbc0b56cf98b7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29e5c2f834dd1" /><Relationship Type="http://schemas.openxmlformats.org/officeDocument/2006/relationships/slide" Target="/ppt/slides/slide1.xml" Id="Rde2199cfb4af472b" /><Relationship Type="http://schemas.openxmlformats.org/officeDocument/2006/relationships/slide" Target="/ppt/slides/slide2.xml" Id="R25ac6a086849464f" /><Relationship Type="http://schemas.openxmlformats.org/officeDocument/2006/relationships/slide" Target="/ppt/slides/slide3.xml" Id="R70227959007c4d3b" /><Relationship Type="http://schemas.openxmlformats.org/officeDocument/2006/relationships/slide" Target="/ppt/slides/slide4.xml" Id="R72229b2bf9534c99" /><Relationship Type="http://schemas.openxmlformats.org/officeDocument/2006/relationships/slide" Target="/ppt/slides/slide5.xml" Id="Ra6ba6d485a6844f3" /><Relationship Type="http://schemas.openxmlformats.org/officeDocument/2006/relationships/slide" Target="/ppt/slides/slide6.xml" Id="R3f4efa42b5004bec" /><Relationship Type="http://schemas.openxmlformats.org/officeDocument/2006/relationships/slide" Target="/ppt/slides/slide7.xml" Id="Rbc0b56cf98b7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055b0c86c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521178944fee" /><Relationship Type="http://schemas.openxmlformats.org/officeDocument/2006/relationships/theme" Target="/ppt/slideMasters/theme/theme1.xml" Id="Re6c9d4f67d78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552117894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9db3f592f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7269fdbb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4debfa8e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085e6d8d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83d64f47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ad435ee9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b2985a9f3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 VALLE VVS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VALLE VVS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 VALLE VVS &amp; 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VALLE VVS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VALLE VVS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VALLE VVS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26 297 356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2 799 267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2 032 287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15 378 305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VALLE VVS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VALLE VVS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976 765 850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 VALLE VVS &amp; BYGG AS</a:t>
            </a:r>
          </a:p>
        </p:txBody>
      </p:sp>
    </p:spTree>
  </p:cSld>
  <p:clrMapOvr>
    <a:masterClrMapping xmlns:a="http://schemas.openxmlformats.org/drawingml/2006/main"/>
  </p:clrMapOvr>
</p:sld>
</file>