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279cb07bc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d929e2abc436d"/>
  </p:sldMasterIdLst>
  <p:sldIdLst>
    <p:sldId xmlns:r="http://schemas.openxmlformats.org/officeDocument/2006/relationships" id="256" r:id="R25f29a5e235943a4"/>
    <p:sldId xmlns:r="http://schemas.openxmlformats.org/officeDocument/2006/relationships" id="257" r:id="R56b4ddb5f5774451"/>
    <p:sldId xmlns:r="http://schemas.openxmlformats.org/officeDocument/2006/relationships" id="258" r:id="Rf957d2a6705f48e9"/>
    <p:sldId xmlns:r="http://schemas.openxmlformats.org/officeDocument/2006/relationships" id="259" r:id="R2f2734e3031243b0"/>
    <p:sldId xmlns:r="http://schemas.openxmlformats.org/officeDocument/2006/relationships" id="260" r:id="Rd08ab191c06347fb"/>
    <p:sldId xmlns:r="http://schemas.openxmlformats.org/officeDocument/2006/relationships" id="261" r:id="R033aff68646d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d929e2abc436d" /><Relationship Type="http://schemas.openxmlformats.org/officeDocument/2006/relationships/slide" Target="/ppt/slides/slide1.xml" Id="R25f29a5e235943a4" /><Relationship Type="http://schemas.openxmlformats.org/officeDocument/2006/relationships/slide" Target="/ppt/slides/slide2.xml" Id="R56b4ddb5f5774451" /><Relationship Type="http://schemas.openxmlformats.org/officeDocument/2006/relationships/slide" Target="/ppt/slides/slide3.xml" Id="Rf957d2a6705f48e9" /><Relationship Type="http://schemas.openxmlformats.org/officeDocument/2006/relationships/slide" Target="/ppt/slides/slide4.xml" Id="R2f2734e3031243b0" /><Relationship Type="http://schemas.openxmlformats.org/officeDocument/2006/relationships/slide" Target="/ppt/slides/slide5.xml" Id="Rd08ab191c06347fb" /><Relationship Type="http://schemas.openxmlformats.org/officeDocument/2006/relationships/slide" Target="/ppt/slides/slide6.xml" Id="R033aff68646d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4eefa15f9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b111f2baf4bf6" /><Relationship Type="http://schemas.openxmlformats.org/officeDocument/2006/relationships/theme" Target="/ppt/slideMasters/theme/theme1.xml" Id="R7a518bdbbd3d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b111f2baf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3a74f8d0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36025b2ec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b4a1e338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eb3c54e7d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a85990477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8a56237e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CENTRUM MØBLER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CENTRUM MØBLER ANS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672 079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5 237 944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Bedehusvegen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 65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976 770 064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