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b109e811442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d7d777c1704426"/>
  </p:sldMasterIdLst>
  <p:sldIdLst>
    <p:sldId xmlns:r="http://schemas.openxmlformats.org/officeDocument/2006/relationships" id="256" r:id="R4fa9cd1a269b4468"/>
    <p:sldId xmlns:r="http://schemas.openxmlformats.org/officeDocument/2006/relationships" id="257" r:id="R12b294f4cccd42ca"/>
    <p:sldId xmlns:r="http://schemas.openxmlformats.org/officeDocument/2006/relationships" id="258" r:id="R05c2f3995a4e4e35"/>
    <p:sldId xmlns:r="http://schemas.openxmlformats.org/officeDocument/2006/relationships" id="259" r:id="R1914bcdf5aa2459a"/>
    <p:sldId xmlns:r="http://schemas.openxmlformats.org/officeDocument/2006/relationships" id="260" r:id="Rc7d85a1b32fa43c6"/>
    <p:sldId xmlns:r="http://schemas.openxmlformats.org/officeDocument/2006/relationships" id="261" r:id="Rf0dfcf31fea548a1"/>
    <p:sldId xmlns:r="http://schemas.openxmlformats.org/officeDocument/2006/relationships" id="262" r:id="Rea3915d75c4345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7d777c1704426" /><Relationship Type="http://schemas.openxmlformats.org/officeDocument/2006/relationships/slide" Target="/ppt/slides/slide1.xml" Id="R4fa9cd1a269b4468" /><Relationship Type="http://schemas.openxmlformats.org/officeDocument/2006/relationships/slide" Target="/ppt/slides/slide2.xml" Id="R12b294f4cccd42ca" /><Relationship Type="http://schemas.openxmlformats.org/officeDocument/2006/relationships/slide" Target="/ppt/slides/slide3.xml" Id="R05c2f3995a4e4e35" /><Relationship Type="http://schemas.openxmlformats.org/officeDocument/2006/relationships/slide" Target="/ppt/slides/slide4.xml" Id="R1914bcdf5aa2459a" /><Relationship Type="http://schemas.openxmlformats.org/officeDocument/2006/relationships/slide" Target="/ppt/slides/slide5.xml" Id="Rc7d85a1b32fa43c6" /><Relationship Type="http://schemas.openxmlformats.org/officeDocument/2006/relationships/slide" Target="/ppt/slides/slide6.xml" Id="Rf0dfcf31fea548a1" /><Relationship Type="http://schemas.openxmlformats.org/officeDocument/2006/relationships/slide" Target="/ppt/slides/slide7.xml" Id="Rea3915d75c4345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f7101f58b40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11b5ec5e84a4a" /><Relationship Type="http://schemas.openxmlformats.org/officeDocument/2006/relationships/theme" Target="/ppt/slideMasters/theme/theme1.xml" Id="R91ed59ca5b1b42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811b5ec5e8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02d0e4a63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94ee234424d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a1d855c184c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22541919045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797b15b0041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4f79e9f8b4b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059f127924a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LATHYRUS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LATHYRUS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4 151 540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16 403 903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16 923 903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LILLIN JOHANNE CATHRINE KNUDTZON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NICOLAI KNUDTZON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BRODER KNUDTZON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BIRGITTE KNUDTZON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NICOLAI KNUDTZON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CATHRINE KNUDTZON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Knudtzon, Kruses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thonk10@gmail.com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976 784 073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