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38be3f2e8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1349151ff4a3b"/>
  </p:sldMasterIdLst>
  <p:sldIdLst>
    <p:sldId xmlns:r="http://schemas.openxmlformats.org/officeDocument/2006/relationships" id="256" r:id="R9f38d8e8966745d5"/>
    <p:sldId xmlns:r="http://schemas.openxmlformats.org/officeDocument/2006/relationships" id="257" r:id="R11e93f3059664fb5"/>
    <p:sldId xmlns:r="http://schemas.openxmlformats.org/officeDocument/2006/relationships" id="258" r:id="R6e1f85e29aaf4fcf"/>
    <p:sldId xmlns:r="http://schemas.openxmlformats.org/officeDocument/2006/relationships" id="259" r:id="R00c60619a1f043d6"/>
    <p:sldId xmlns:r="http://schemas.openxmlformats.org/officeDocument/2006/relationships" id="260" r:id="R5fcfb5a5e452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1349151ff4a3b" /><Relationship Type="http://schemas.openxmlformats.org/officeDocument/2006/relationships/slide" Target="/ppt/slides/slide1.xml" Id="R9f38d8e8966745d5" /><Relationship Type="http://schemas.openxmlformats.org/officeDocument/2006/relationships/slide" Target="/ppt/slides/slide2.xml" Id="R11e93f3059664fb5" /><Relationship Type="http://schemas.openxmlformats.org/officeDocument/2006/relationships/slide" Target="/ppt/slides/slide3.xml" Id="R6e1f85e29aaf4fcf" /><Relationship Type="http://schemas.openxmlformats.org/officeDocument/2006/relationships/slide" Target="/ppt/slides/slide4.xml" Id="R00c60619a1f043d6" /><Relationship Type="http://schemas.openxmlformats.org/officeDocument/2006/relationships/slide" Target="/ppt/slides/slide5.xml" Id="R5fcfb5a5e452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7a1acd6bc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cc8faebc64b03" /><Relationship Type="http://schemas.openxmlformats.org/officeDocument/2006/relationships/theme" Target="/ppt/slideMasters/theme/theme1.xml" Id="Ref5f9fbdf2b0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cc8faebc6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48a4c1f93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b3f25f9ae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bff9169a0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db434c93a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64e4ab349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HALVOR BONESVOLL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 BONESVOLL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BONESVOLL ble etablert [år] og holder til i Budalen.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 BONESVOLL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 BONESVOLL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 BONESVOLL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Budalsveien 857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976 786 017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 BONESVOLL</a:t>
            </a:r>
          </a:p>
        </p:txBody>
      </p:sp>
    </p:spTree>
  </p:cSld>
  <p:clrMapOvr>
    <a:masterClrMapping xmlns:a="http://schemas.openxmlformats.org/drawingml/2006/main"/>
  </p:clrMapOvr>
</p:sld>
</file>