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648d616834d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13384905941e4"/>
  </p:sldMasterIdLst>
  <p:sldIdLst>
    <p:sldId xmlns:r="http://schemas.openxmlformats.org/officeDocument/2006/relationships" id="256" r:id="R2fba2428ccf04c15"/>
    <p:sldId xmlns:r="http://schemas.openxmlformats.org/officeDocument/2006/relationships" id="257" r:id="Ra614b4e7db514bf5"/>
    <p:sldId xmlns:r="http://schemas.openxmlformats.org/officeDocument/2006/relationships" id="258" r:id="R74e0dbf1a8a042d7"/>
    <p:sldId xmlns:r="http://schemas.openxmlformats.org/officeDocument/2006/relationships" id="259" r:id="Rdcb2d0675fed44c4"/>
    <p:sldId xmlns:r="http://schemas.openxmlformats.org/officeDocument/2006/relationships" id="260" r:id="R2aaa028a544a458c"/>
    <p:sldId xmlns:r="http://schemas.openxmlformats.org/officeDocument/2006/relationships" id="261" r:id="R769bd8de86d04096"/>
    <p:sldId xmlns:r="http://schemas.openxmlformats.org/officeDocument/2006/relationships" id="262" r:id="R054fa90e6de9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13384905941e4" /><Relationship Type="http://schemas.openxmlformats.org/officeDocument/2006/relationships/slide" Target="/ppt/slides/slide1.xml" Id="R2fba2428ccf04c15" /><Relationship Type="http://schemas.openxmlformats.org/officeDocument/2006/relationships/slide" Target="/ppt/slides/slide2.xml" Id="Ra614b4e7db514bf5" /><Relationship Type="http://schemas.openxmlformats.org/officeDocument/2006/relationships/slide" Target="/ppt/slides/slide3.xml" Id="R74e0dbf1a8a042d7" /><Relationship Type="http://schemas.openxmlformats.org/officeDocument/2006/relationships/slide" Target="/ppt/slides/slide4.xml" Id="Rdcb2d0675fed44c4" /><Relationship Type="http://schemas.openxmlformats.org/officeDocument/2006/relationships/slide" Target="/ppt/slides/slide5.xml" Id="R2aaa028a544a458c" /><Relationship Type="http://schemas.openxmlformats.org/officeDocument/2006/relationships/slide" Target="/ppt/slides/slide6.xml" Id="R769bd8de86d04096" /><Relationship Type="http://schemas.openxmlformats.org/officeDocument/2006/relationships/slide" Target="/ppt/slides/slide7.xml" Id="R054fa90e6de9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97fdcefe2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f40b4318f4193" /><Relationship Type="http://schemas.openxmlformats.org/officeDocument/2006/relationships/theme" Target="/ppt/slideMasters/theme/theme1.xml" Id="R800bd110735443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0f40b4318f41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10d8ef97746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0757d378247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b3f0331bc42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590e40813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d4bfaceec44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2ad5966224e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573cac116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SØRBØ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SØRBØ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25 303 628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223 812 105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231 980 153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 KRISTIN SØRBØ ØDESKAUG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ØDESKAUG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Ødeskaug, Bokfinkveien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976 799 542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SØRBØ HOLDING AS</a:t>
            </a:r>
          </a:p>
        </p:txBody>
      </p:sp>
    </p:spTree>
  </p:cSld>
  <p:clrMapOvr>
    <a:masterClrMapping xmlns:a="http://schemas.openxmlformats.org/drawingml/2006/main"/>
  </p:clrMapOvr>
</p:sld>
</file>