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5fad48d9a47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f1c0c7e5741f9"/>
  </p:sldMasterIdLst>
  <p:sldIdLst>
    <p:sldId xmlns:r="http://schemas.openxmlformats.org/officeDocument/2006/relationships" id="256" r:id="R4f6a8af44b64444f"/>
    <p:sldId xmlns:r="http://schemas.openxmlformats.org/officeDocument/2006/relationships" id="257" r:id="Reb445472f5e5418e"/>
    <p:sldId xmlns:r="http://schemas.openxmlformats.org/officeDocument/2006/relationships" id="258" r:id="Rcf9052c356b34bef"/>
    <p:sldId xmlns:r="http://schemas.openxmlformats.org/officeDocument/2006/relationships" id="259" r:id="R71ee4f529c954c02"/>
    <p:sldId xmlns:r="http://schemas.openxmlformats.org/officeDocument/2006/relationships" id="260" r:id="R79c101eb173849d2"/>
    <p:sldId xmlns:r="http://schemas.openxmlformats.org/officeDocument/2006/relationships" id="261" r:id="R8067670b48af4d53"/>
    <p:sldId xmlns:r="http://schemas.openxmlformats.org/officeDocument/2006/relationships" id="262" r:id="R216fcc7ccaf4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f1c0c7e5741f9" /><Relationship Type="http://schemas.openxmlformats.org/officeDocument/2006/relationships/slide" Target="/ppt/slides/slide1.xml" Id="R4f6a8af44b64444f" /><Relationship Type="http://schemas.openxmlformats.org/officeDocument/2006/relationships/slide" Target="/ppt/slides/slide2.xml" Id="Reb445472f5e5418e" /><Relationship Type="http://schemas.openxmlformats.org/officeDocument/2006/relationships/slide" Target="/ppt/slides/slide3.xml" Id="Rcf9052c356b34bef" /><Relationship Type="http://schemas.openxmlformats.org/officeDocument/2006/relationships/slide" Target="/ppt/slides/slide4.xml" Id="R71ee4f529c954c02" /><Relationship Type="http://schemas.openxmlformats.org/officeDocument/2006/relationships/slide" Target="/ppt/slides/slide5.xml" Id="R79c101eb173849d2" /><Relationship Type="http://schemas.openxmlformats.org/officeDocument/2006/relationships/slide" Target="/ppt/slides/slide6.xml" Id="R8067670b48af4d53" /><Relationship Type="http://schemas.openxmlformats.org/officeDocument/2006/relationships/slide" Target="/ppt/slides/slide7.xml" Id="R216fcc7ccaf4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3704baa6c4e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6f807dc4845ce" /><Relationship Type="http://schemas.openxmlformats.org/officeDocument/2006/relationships/theme" Target="/ppt/slideMasters/theme/theme1.xml" Id="R10ca523f361f4c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e6f807dc48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afcbee4644d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56f24c160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a28710178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b9f4dfa0844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9b8e938804d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08a4f239a41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c7ea56c894b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 MINI BOTTLE GALLERY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MINI BOTTLE GALLERY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MINI BOTTLE GALLERY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MINI BOTTLE GALLERY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MINI BOTTLE GALLERY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MINI BOTTLE GALLERY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6 368 895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−1 112 747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34 873 271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36 440 425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MINI BOTTLE GALLERY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MINI BOTTLE GALLERY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79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976 800 095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MINI BOTTLE GALLERY AS</a:t>
            </a:r>
          </a:p>
        </p:txBody>
      </p:sp>
    </p:spTree>
  </p:cSld>
  <p:clrMapOvr>
    <a:masterClrMapping xmlns:a="http://schemas.openxmlformats.org/drawingml/2006/main"/>
  </p:clrMapOvr>
</p:sld>
</file>