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907bd0d8c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3bab999be4125"/>
  </p:sldMasterIdLst>
  <p:sldIdLst>
    <p:sldId xmlns:r="http://schemas.openxmlformats.org/officeDocument/2006/relationships" id="256" r:id="R3ec73f771b8e433a"/>
    <p:sldId xmlns:r="http://schemas.openxmlformats.org/officeDocument/2006/relationships" id="257" r:id="R5eece9e43ac84fac"/>
    <p:sldId xmlns:r="http://schemas.openxmlformats.org/officeDocument/2006/relationships" id="258" r:id="Raf605f4ebb3c420a"/>
    <p:sldId xmlns:r="http://schemas.openxmlformats.org/officeDocument/2006/relationships" id="259" r:id="R93a40d249b494c34"/>
    <p:sldId xmlns:r="http://schemas.openxmlformats.org/officeDocument/2006/relationships" id="260" r:id="R25337a3650cd4af7"/>
    <p:sldId xmlns:r="http://schemas.openxmlformats.org/officeDocument/2006/relationships" id="261" r:id="R118c1df4c8db4d89"/>
    <p:sldId xmlns:r="http://schemas.openxmlformats.org/officeDocument/2006/relationships" id="262" r:id="Rdc1fd4237a0e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3bab999be4125" /><Relationship Type="http://schemas.openxmlformats.org/officeDocument/2006/relationships/slide" Target="/ppt/slides/slide1.xml" Id="R3ec73f771b8e433a" /><Relationship Type="http://schemas.openxmlformats.org/officeDocument/2006/relationships/slide" Target="/ppt/slides/slide2.xml" Id="R5eece9e43ac84fac" /><Relationship Type="http://schemas.openxmlformats.org/officeDocument/2006/relationships/slide" Target="/ppt/slides/slide3.xml" Id="Raf605f4ebb3c420a" /><Relationship Type="http://schemas.openxmlformats.org/officeDocument/2006/relationships/slide" Target="/ppt/slides/slide4.xml" Id="R93a40d249b494c34" /><Relationship Type="http://schemas.openxmlformats.org/officeDocument/2006/relationships/slide" Target="/ppt/slides/slide5.xml" Id="R25337a3650cd4af7" /><Relationship Type="http://schemas.openxmlformats.org/officeDocument/2006/relationships/slide" Target="/ppt/slides/slide6.xml" Id="R118c1df4c8db4d89" /><Relationship Type="http://schemas.openxmlformats.org/officeDocument/2006/relationships/slide" Target="/ppt/slides/slide7.xml" Id="Rdc1fd4237a0e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acf15ea0f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300fbee940d7" /><Relationship Type="http://schemas.openxmlformats.org/officeDocument/2006/relationships/theme" Target="/ppt/slideMasters/theme/theme1.xml" Id="R941526e9c084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a8300fbee940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a0dd4b42a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e807fdb4b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53566e25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34fee3e38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e48828b44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e6468b50343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d862e74364c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MOSENG POULSEN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 POULSEN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MOSENG POULSEN ARKITEKTUR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 POULSEN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 POULSEN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 POULSEN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 POULSEN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MOSENG SIRI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POULSEN KAJA BERGLIOT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 POULSEN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Odinsg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post@mopo.no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www.mopo.no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976 812 638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MOSENG POULSEN ARKITEKTUR AS</a:t>
            </a:r>
          </a:p>
        </p:txBody>
      </p:sp>
    </p:spTree>
  </p:cSld>
  <p:clrMapOvr>
    <a:masterClrMapping xmlns:a="http://schemas.openxmlformats.org/drawingml/2006/main"/>
  </p:clrMapOvr>
</p:sld>
</file>