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a6f89fe71a42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6d9e44a019472d"/>
  </p:sldMasterIdLst>
  <p:sldIdLst>
    <p:sldId xmlns:r="http://schemas.openxmlformats.org/officeDocument/2006/relationships" id="256" r:id="R0eebb6b9b4a54c09"/>
    <p:sldId xmlns:r="http://schemas.openxmlformats.org/officeDocument/2006/relationships" id="257" r:id="R92613dfd25df454d"/>
    <p:sldId xmlns:r="http://schemas.openxmlformats.org/officeDocument/2006/relationships" id="258" r:id="Rd9279a669bbf4a65"/>
    <p:sldId xmlns:r="http://schemas.openxmlformats.org/officeDocument/2006/relationships" id="259" r:id="Rd3052ebaa6da4470"/>
    <p:sldId xmlns:r="http://schemas.openxmlformats.org/officeDocument/2006/relationships" id="260" r:id="R5d0aec197d11483b"/>
    <p:sldId xmlns:r="http://schemas.openxmlformats.org/officeDocument/2006/relationships" id="261" r:id="R2148af631ae648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6d9e44a019472d" /><Relationship Type="http://schemas.openxmlformats.org/officeDocument/2006/relationships/slide" Target="/ppt/slides/slide1.xml" Id="R0eebb6b9b4a54c09" /><Relationship Type="http://schemas.openxmlformats.org/officeDocument/2006/relationships/slide" Target="/ppt/slides/slide2.xml" Id="R92613dfd25df454d" /><Relationship Type="http://schemas.openxmlformats.org/officeDocument/2006/relationships/slide" Target="/ppt/slides/slide3.xml" Id="Rd9279a669bbf4a65" /><Relationship Type="http://schemas.openxmlformats.org/officeDocument/2006/relationships/slide" Target="/ppt/slides/slide4.xml" Id="Rd3052ebaa6da4470" /><Relationship Type="http://schemas.openxmlformats.org/officeDocument/2006/relationships/slide" Target="/ppt/slides/slide5.xml" Id="R5d0aec197d11483b" /><Relationship Type="http://schemas.openxmlformats.org/officeDocument/2006/relationships/slide" Target="/ppt/slides/slide6.xml" Id="R2148af631ae648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f54306f87d43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c42cfb6b64cb3" /><Relationship Type="http://schemas.openxmlformats.org/officeDocument/2006/relationships/theme" Target="/ppt/slideMasters/theme/theme1.xml" Id="R55adcb446a5c45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fc42cfb6b64c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fe2ab88234a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edc60cb9446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a080903f441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5ccd35d1a42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b9ab508214d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cde5e708c4c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JERNBANEETATENS SAMFUNDSBYGNING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Norsk jernbaneforbund, 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976 813 596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