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4336e8964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d881f52504ac6"/>
  </p:sldMasterIdLst>
  <p:sldIdLst>
    <p:sldId xmlns:r="http://schemas.openxmlformats.org/officeDocument/2006/relationships" id="256" r:id="Rf9e7195ed6ab4126"/>
    <p:sldId xmlns:r="http://schemas.openxmlformats.org/officeDocument/2006/relationships" id="257" r:id="Rd0c94078e08d423e"/>
    <p:sldId xmlns:r="http://schemas.openxmlformats.org/officeDocument/2006/relationships" id="258" r:id="Rf43303ce36564de1"/>
    <p:sldId xmlns:r="http://schemas.openxmlformats.org/officeDocument/2006/relationships" id="259" r:id="R7b18a9ef72554029"/>
    <p:sldId xmlns:r="http://schemas.openxmlformats.org/officeDocument/2006/relationships" id="260" r:id="R8b68216e4d66454c"/>
    <p:sldId xmlns:r="http://schemas.openxmlformats.org/officeDocument/2006/relationships" id="261" r:id="Rca3185832d59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881f52504ac6" /><Relationship Type="http://schemas.openxmlformats.org/officeDocument/2006/relationships/slide" Target="/ppt/slides/slide1.xml" Id="Rf9e7195ed6ab4126" /><Relationship Type="http://schemas.openxmlformats.org/officeDocument/2006/relationships/slide" Target="/ppt/slides/slide2.xml" Id="Rd0c94078e08d423e" /><Relationship Type="http://schemas.openxmlformats.org/officeDocument/2006/relationships/slide" Target="/ppt/slides/slide3.xml" Id="Rf43303ce36564de1" /><Relationship Type="http://schemas.openxmlformats.org/officeDocument/2006/relationships/slide" Target="/ppt/slides/slide4.xml" Id="R7b18a9ef72554029" /><Relationship Type="http://schemas.openxmlformats.org/officeDocument/2006/relationships/slide" Target="/ppt/slides/slide5.xml" Id="R8b68216e4d66454c" /><Relationship Type="http://schemas.openxmlformats.org/officeDocument/2006/relationships/slide" Target="/ppt/slides/slide6.xml" Id="Rca3185832d59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15863539c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7d741be44a9a" /><Relationship Type="http://schemas.openxmlformats.org/officeDocument/2006/relationships/theme" Target="/ppt/slideMasters/theme/theme1.xml" Id="R8bc64a000ef9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27d741be4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7c3c9d6b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87b843df5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63eba0a6b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cc20143dd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91f8c521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99320628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16 501 165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16 501 972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