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710977eef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e698156d34786"/>
  </p:sldMasterIdLst>
  <p:sldIdLst>
    <p:sldId xmlns:r="http://schemas.openxmlformats.org/officeDocument/2006/relationships" id="256" r:id="Rc82b6220b2d14bb9"/>
    <p:sldId xmlns:r="http://schemas.openxmlformats.org/officeDocument/2006/relationships" id="257" r:id="R3ce2c9cab2cf4556"/>
    <p:sldId xmlns:r="http://schemas.openxmlformats.org/officeDocument/2006/relationships" id="258" r:id="R60700a96a198408a"/>
    <p:sldId xmlns:r="http://schemas.openxmlformats.org/officeDocument/2006/relationships" id="259" r:id="Rbc34ffa2591244ad"/>
    <p:sldId xmlns:r="http://schemas.openxmlformats.org/officeDocument/2006/relationships" id="260" r:id="Re5c881d0ba524383"/>
    <p:sldId xmlns:r="http://schemas.openxmlformats.org/officeDocument/2006/relationships" id="261" r:id="Ra9a8f0db547545c9"/>
    <p:sldId xmlns:r="http://schemas.openxmlformats.org/officeDocument/2006/relationships" id="262" r:id="R5d204a35a693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e698156d34786" /><Relationship Type="http://schemas.openxmlformats.org/officeDocument/2006/relationships/slide" Target="/ppt/slides/slide1.xml" Id="Rc82b6220b2d14bb9" /><Relationship Type="http://schemas.openxmlformats.org/officeDocument/2006/relationships/slide" Target="/ppt/slides/slide2.xml" Id="R3ce2c9cab2cf4556" /><Relationship Type="http://schemas.openxmlformats.org/officeDocument/2006/relationships/slide" Target="/ppt/slides/slide3.xml" Id="R60700a96a198408a" /><Relationship Type="http://schemas.openxmlformats.org/officeDocument/2006/relationships/slide" Target="/ppt/slides/slide4.xml" Id="Rbc34ffa2591244ad" /><Relationship Type="http://schemas.openxmlformats.org/officeDocument/2006/relationships/slide" Target="/ppt/slides/slide5.xml" Id="Re5c881d0ba524383" /><Relationship Type="http://schemas.openxmlformats.org/officeDocument/2006/relationships/slide" Target="/ppt/slides/slide6.xml" Id="Ra9a8f0db547545c9" /><Relationship Type="http://schemas.openxmlformats.org/officeDocument/2006/relationships/slide" Target="/ppt/slides/slide7.xml" Id="R5d204a35a693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5fe41210148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7a66b159147af" /><Relationship Type="http://schemas.openxmlformats.org/officeDocument/2006/relationships/theme" Target="/ppt/slideMasters/theme/theme1.xml" Id="R9a056efd0d39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d7a66b1591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e7237cdf2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839fa4ded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88aa0d7e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e6d87eb14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ee6eb9b8b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c6fde8a8c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49ac2ebb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 MILJØTJENESTE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 MILJØTJENESTE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55 832 512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24 467 765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PORSANGER KOMMUNE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NORDKAPP KOMMUNE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KARASJOGA GIELDA / KARASJOK KOMMUNE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MÅSØY KOMMUNE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LEBESBY KOMMUNE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GAMVIK KOMMUNE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Industribygget, Laatasveien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86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fimil@fimil.no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976 815 394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MILJØTJENESTE AS</a:t>
            </a:r>
          </a:p>
        </p:txBody>
      </p:sp>
    </p:spTree>
  </p:cSld>
  <p:clrMapOvr>
    <a:masterClrMapping xmlns:a="http://schemas.openxmlformats.org/drawingml/2006/main"/>
  </p:clrMapOvr>
</p:sld>
</file>