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dd5b821f5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a5096996d4161"/>
  </p:sldMasterIdLst>
  <p:sldIdLst>
    <p:sldId xmlns:r="http://schemas.openxmlformats.org/officeDocument/2006/relationships" id="256" r:id="R3276fef958934acd"/>
    <p:sldId xmlns:r="http://schemas.openxmlformats.org/officeDocument/2006/relationships" id="257" r:id="R7dfdeab04d544d6f"/>
    <p:sldId xmlns:r="http://schemas.openxmlformats.org/officeDocument/2006/relationships" id="258" r:id="R1b00749acf4c4f9d"/>
    <p:sldId xmlns:r="http://schemas.openxmlformats.org/officeDocument/2006/relationships" id="259" r:id="Rb66749cfa3d245d1"/>
    <p:sldId xmlns:r="http://schemas.openxmlformats.org/officeDocument/2006/relationships" id="260" r:id="R0f0f248f8ffa46da"/>
    <p:sldId xmlns:r="http://schemas.openxmlformats.org/officeDocument/2006/relationships" id="261" r:id="R3a85720c3e024bc0"/>
    <p:sldId xmlns:r="http://schemas.openxmlformats.org/officeDocument/2006/relationships" id="262" r:id="Rc8555c28d0d2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a5096996d4161" /><Relationship Type="http://schemas.openxmlformats.org/officeDocument/2006/relationships/slide" Target="/ppt/slides/slide1.xml" Id="R3276fef958934acd" /><Relationship Type="http://schemas.openxmlformats.org/officeDocument/2006/relationships/slide" Target="/ppt/slides/slide2.xml" Id="R7dfdeab04d544d6f" /><Relationship Type="http://schemas.openxmlformats.org/officeDocument/2006/relationships/slide" Target="/ppt/slides/slide3.xml" Id="R1b00749acf4c4f9d" /><Relationship Type="http://schemas.openxmlformats.org/officeDocument/2006/relationships/slide" Target="/ppt/slides/slide4.xml" Id="Rb66749cfa3d245d1" /><Relationship Type="http://schemas.openxmlformats.org/officeDocument/2006/relationships/slide" Target="/ppt/slides/slide5.xml" Id="R0f0f248f8ffa46da" /><Relationship Type="http://schemas.openxmlformats.org/officeDocument/2006/relationships/slide" Target="/ppt/slides/slide6.xml" Id="R3a85720c3e024bc0" /><Relationship Type="http://schemas.openxmlformats.org/officeDocument/2006/relationships/slide" Target="/ppt/slides/slide7.xml" Id="Rc8555c28d0d2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8f9673780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4afd22a24aa1" /><Relationship Type="http://schemas.openxmlformats.org/officeDocument/2006/relationships/theme" Target="/ppt/slideMasters/theme/theme1.xml" Id="R5ba29db6e439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84afd22a2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52fc7893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91ae8db0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890993f3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7a85a888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594bf16e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6c71cb9c4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f6437dc80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42 618 636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BJARNE NILSSEN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MAGNUS NILSSEN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MICHAL MEYER NILSSEN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