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90f4b23fef4d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0ca76eb4334714"/>
  </p:sldMasterIdLst>
  <p:sldIdLst>
    <p:sldId xmlns:r="http://schemas.openxmlformats.org/officeDocument/2006/relationships" id="256" r:id="Rea35557d10e04329"/>
    <p:sldId xmlns:r="http://schemas.openxmlformats.org/officeDocument/2006/relationships" id="257" r:id="R7fdf308e5016413e"/>
    <p:sldId xmlns:r="http://schemas.openxmlformats.org/officeDocument/2006/relationships" id="258" r:id="Rbb07fd71f19d4ed9"/>
    <p:sldId xmlns:r="http://schemas.openxmlformats.org/officeDocument/2006/relationships" id="259" r:id="Rba05e53ae8314efd"/>
    <p:sldId xmlns:r="http://schemas.openxmlformats.org/officeDocument/2006/relationships" id="260" r:id="Rde48ee4ccdd34cc4"/>
    <p:sldId xmlns:r="http://schemas.openxmlformats.org/officeDocument/2006/relationships" id="261" r:id="Rc54a382dfc914e30"/>
    <p:sldId xmlns:r="http://schemas.openxmlformats.org/officeDocument/2006/relationships" id="262" r:id="R1161184c605b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ca76eb4334714" /><Relationship Type="http://schemas.openxmlformats.org/officeDocument/2006/relationships/slide" Target="/ppt/slides/slide1.xml" Id="Rea35557d10e04329" /><Relationship Type="http://schemas.openxmlformats.org/officeDocument/2006/relationships/slide" Target="/ppt/slides/slide2.xml" Id="R7fdf308e5016413e" /><Relationship Type="http://schemas.openxmlformats.org/officeDocument/2006/relationships/slide" Target="/ppt/slides/slide3.xml" Id="Rbb07fd71f19d4ed9" /><Relationship Type="http://schemas.openxmlformats.org/officeDocument/2006/relationships/slide" Target="/ppt/slides/slide4.xml" Id="Rba05e53ae8314efd" /><Relationship Type="http://schemas.openxmlformats.org/officeDocument/2006/relationships/slide" Target="/ppt/slides/slide5.xml" Id="Rde48ee4ccdd34cc4" /><Relationship Type="http://schemas.openxmlformats.org/officeDocument/2006/relationships/slide" Target="/ppt/slides/slide6.xml" Id="Rc54a382dfc914e30" /><Relationship Type="http://schemas.openxmlformats.org/officeDocument/2006/relationships/slide" Target="/ppt/slides/slide7.xml" Id="R1161184c605b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cbc4c54c046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e96d79fb243be" /><Relationship Type="http://schemas.openxmlformats.org/officeDocument/2006/relationships/theme" Target="/ppt/slideMasters/theme/theme1.xml" Id="R6b28847094a744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e96d79fb243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30cfe943a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3d693822d48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c596c5eb945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7d6f466c745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830d53deb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01ca47bd94d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935f13d2540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−14 675 602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−1 141 681 265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9 225 773 682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17 767 917 610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Sandviksbodene 77A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976 841 220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