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ac33486245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1d127cad3b4699"/>
  </p:sldMasterIdLst>
  <p:sldIdLst>
    <p:sldId xmlns:r="http://schemas.openxmlformats.org/officeDocument/2006/relationships" id="256" r:id="Re4baf4656b464301"/>
    <p:sldId xmlns:r="http://schemas.openxmlformats.org/officeDocument/2006/relationships" id="257" r:id="Rf03d75e3b5fd46d0"/>
    <p:sldId xmlns:r="http://schemas.openxmlformats.org/officeDocument/2006/relationships" id="258" r:id="Rc65bde8b4aa94c54"/>
    <p:sldId xmlns:r="http://schemas.openxmlformats.org/officeDocument/2006/relationships" id="259" r:id="R9e64d487abbd4e4f"/>
    <p:sldId xmlns:r="http://schemas.openxmlformats.org/officeDocument/2006/relationships" id="260" r:id="Rd3acd957d3c24ea8"/>
    <p:sldId xmlns:r="http://schemas.openxmlformats.org/officeDocument/2006/relationships" id="261" r:id="Rc4f6e554780d4a37"/>
    <p:sldId xmlns:r="http://schemas.openxmlformats.org/officeDocument/2006/relationships" id="262" r:id="R57c472e7636648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1d127cad3b4699" /><Relationship Type="http://schemas.openxmlformats.org/officeDocument/2006/relationships/slide" Target="/ppt/slides/slide1.xml" Id="Re4baf4656b464301" /><Relationship Type="http://schemas.openxmlformats.org/officeDocument/2006/relationships/slide" Target="/ppt/slides/slide2.xml" Id="Rf03d75e3b5fd46d0" /><Relationship Type="http://schemas.openxmlformats.org/officeDocument/2006/relationships/slide" Target="/ppt/slides/slide3.xml" Id="Rc65bde8b4aa94c54" /><Relationship Type="http://schemas.openxmlformats.org/officeDocument/2006/relationships/slide" Target="/ppt/slides/slide4.xml" Id="R9e64d487abbd4e4f" /><Relationship Type="http://schemas.openxmlformats.org/officeDocument/2006/relationships/slide" Target="/ppt/slides/slide5.xml" Id="Rd3acd957d3c24ea8" /><Relationship Type="http://schemas.openxmlformats.org/officeDocument/2006/relationships/slide" Target="/ppt/slides/slide6.xml" Id="Rc4f6e554780d4a37" /><Relationship Type="http://schemas.openxmlformats.org/officeDocument/2006/relationships/slide" Target="/ppt/slides/slide7.xml" Id="R57c472e7636648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f5266811840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ec5a72a07458d" /><Relationship Type="http://schemas.openxmlformats.org/officeDocument/2006/relationships/theme" Target="/ppt/slideMasters/theme/theme1.xml" Id="Re48e22198f34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ec5a72a0745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33ba9e99a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8c79038144e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05fc900dc47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e275743a1480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e6c940d6e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ff2c183f4c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c4def109642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ØYGRUPPEN AS ble etablert [år] og holder til i Flekkerøy.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11 733 026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40 639 134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NORHEIM ERNST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STOKKELAND FRODE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DAG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TERJE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Østerøya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4625 Flekkerøy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12 27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post@flekkeroybygg.no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976 845 986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ØYGRUPPEN AS</a:t>
            </a:r>
          </a:p>
        </p:txBody>
      </p:sp>
    </p:spTree>
  </p:cSld>
  <p:clrMapOvr>
    <a:masterClrMapping xmlns:a="http://schemas.openxmlformats.org/drawingml/2006/main"/>
  </p:clrMapOvr>
</p:sld>
</file>