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f6a68401c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3c2766b7b4f66"/>
  </p:sldMasterIdLst>
  <p:sldIdLst>
    <p:sldId xmlns:r="http://schemas.openxmlformats.org/officeDocument/2006/relationships" id="256" r:id="Re23f67efe70a480e"/>
    <p:sldId xmlns:r="http://schemas.openxmlformats.org/officeDocument/2006/relationships" id="257" r:id="Rfc4938f41d474412"/>
    <p:sldId xmlns:r="http://schemas.openxmlformats.org/officeDocument/2006/relationships" id="258" r:id="Raa9a4ca59807411a"/>
    <p:sldId xmlns:r="http://schemas.openxmlformats.org/officeDocument/2006/relationships" id="259" r:id="R9b0e9e5fb3674519"/>
    <p:sldId xmlns:r="http://schemas.openxmlformats.org/officeDocument/2006/relationships" id="260" r:id="R5b838847e1954220"/>
    <p:sldId xmlns:r="http://schemas.openxmlformats.org/officeDocument/2006/relationships" id="261" r:id="Re01022e3d8764c44"/>
    <p:sldId xmlns:r="http://schemas.openxmlformats.org/officeDocument/2006/relationships" id="262" r:id="R9311ed653b44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3c2766b7b4f66" /><Relationship Type="http://schemas.openxmlformats.org/officeDocument/2006/relationships/slide" Target="/ppt/slides/slide1.xml" Id="Re23f67efe70a480e" /><Relationship Type="http://schemas.openxmlformats.org/officeDocument/2006/relationships/slide" Target="/ppt/slides/slide2.xml" Id="Rfc4938f41d474412" /><Relationship Type="http://schemas.openxmlformats.org/officeDocument/2006/relationships/slide" Target="/ppt/slides/slide3.xml" Id="Raa9a4ca59807411a" /><Relationship Type="http://schemas.openxmlformats.org/officeDocument/2006/relationships/slide" Target="/ppt/slides/slide4.xml" Id="R9b0e9e5fb3674519" /><Relationship Type="http://schemas.openxmlformats.org/officeDocument/2006/relationships/slide" Target="/ppt/slides/slide5.xml" Id="R5b838847e1954220" /><Relationship Type="http://schemas.openxmlformats.org/officeDocument/2006/relationships/slide" Target="/ppt/slides/slide6.xml" Id="Re01022e3d8764c44" /><Relationship Type="http://schemas.openxmlformats.org/officeDocument/2006/relationships/slide" Target="/ppt/slides/slide7.xml" Id="R9311ed653b44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3f3c807e5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63a3d76db42e6" /><Relationship Type="http://schemas.openxmlformats.org/officeDocument/2006/relationships/theme" Target="/ppt/slideMasters/theme/theme1.xml" Id="Rfb16bbd94c46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63a3d76db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f98ebe7e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b187c2845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3db680358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f1538d1f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8fa46305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5aa9394c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6a1bc7a0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FOYN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FOYN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1 840 402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FOJO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69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post@foynconsult.no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976 870 239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FOYN CONSULT AS</a:t>
            </a:r>
          </a:p>
        </p:txBody>
      </p:sp>
    </p:spTree>
  </p:cSld>
  <p:clrMapOvr>
    <a:masterClrMapping xmlns:a="http://schemas.openxmlformats.org/drawingml/2006/main"/>
  </p:clrMapOvr>
</p:sld>
</file>