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885119bccd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7bb46afc14f0b"/>
  </p:sldMasterIdLst>
  <p:sldIdLst>
    <p:sldId xmlns:r="http://schemas.openxmlformats.org/officeDocument/2006/relationships" id="256" r:id="R3e63bcb0e6d24e96"/>
    <p:sldId xmlns:r="http://schemas.openxmlformats.org/officeDocument/2006/relationships" id="257" r:id="R8de77f4ec86d43c7"/>
    <p:sldId xmlns:r="http://schemas.openxmlformats.org/officeDocument/2006/relationships" id="258" r:id="R8ce19241547f4821"/>
    <p:sldId xmlns:r="http://schemas.openxmlformats.org/officeDocument/2006/relationships" id="259" r:id="R86a2c98fb7d94404"/>
    <p:sldId xmlns:r="http://schemas.openxmlformats.org/officeDocument/2006/relationships" id="260" r:id="Re69f062faeba4f41"/>
    <p:sldId xmlns:r="http://schemas.openxmlformats.org/officeDocument/2006/relationships" id="261" r:id="R45f2764ca0b64a45"/>
    <p:sldId xmlns:r="http://schemas.openxmlformats.org/officeDocument/2006/relationships" id="262" r:id="R799e7eac6de0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7bb46afc14f0b" /><Relationship Type="http://schemas.openxmlformats.org/officeDocument/2006/relationships/slide" Target="/ppt/slides/slide1.xml" Id="R3e63bcb0e6d24e96" /><Relationship Type="http://schemas.openxmlformats.org/officeDocument/2006/relationships/slide" Target="/ppt/slides/slide2.xml" Id="R8de77f4ec86d43c7" /><Relationship Type="http://schemas.openxmlformats.org/officeDocument/2006/relationships/slide" Target="/ppt/slides/slide3.xml" Id="R8ce19241547f4821" /><Relationship Type="http://schemas.openxmlformats.org/officeDocument/2006/relationships/slide" Target="/ppt/slides/slide4.xml" Id="R86a2c98fb7d94404" /><Relationship Type="http://schemas.openxmlformats.org/officeDocument/2006/relationships/slide" Target="/ppt/slides/slide5.xml" Id="Re69f062faeba4f41" /><Relationship Type="http://schemas.openxmlformats.org/officeDocument/2006/relationships/slide" Target="/ppt/slides/slide6.xml" Id="R45f2764ca0b64a45" /><Relationship Type="http://schemas.openxmlformats.org/officeDocument/2006/relationships/slide" Target="/ppt/slides/slide7.xml" Id="R799e7eac6de0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e849bc17d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56eb1be254d29" /><Relationship Type="http://schemas.openxmlformats.org/officeDocument/2006/relationships/theme" Target="/ppt/slideMasters/theme/theme1.xml" Id="Rc18f72a6c773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56eb1be25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e9a5661c6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f70a4ba1148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37c17613d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7963e075d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fdf79055f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d5aeaa2b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ce9571cf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NORDENCIA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NORDENCIA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24 044 501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HOV-MELBYE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01 23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hkm@jfp.no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976 871 669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NORDENCIA AS</a:t>
            </a:r>
          </a:p>
        </p:txBody>
      </p:sp>
    </p:spTree>
  </p:cSld>
  <p:clrMapOvr>
    <a:masterClrMapping xmlns:a="http://schemas.openxmlformats.org/drawingml/2006/main"/>
  </p:clrMapOvr>
</p:sld>
</file>