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6842ce660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100bd1cd64955"/>
  </p:sldMasterIdLst>
  <p:sldIdLst>
    <p:sldId xmlns:r="http://schemas.openxmlformats.org/officeDocument/2006/relationships" id="256" r:id="R8dba020829ff4dde"/>
    <p:sldId xmlns:r="http://schemas.openxmlformats.org/officeDocument/2006/relationships" id="257" r:id="R2003d22fcdc24169"/>
    <p:sldId xmlns:r="http://schemas.openxmlformats.org/officeDocument/2006/relationships" id="258" r:id="Rab7989ee2ed94131"/>
    <p:sldId xmlns:r="http://schemas.openxmlformats.org/officeDocument/2006/relationships" id="259" r:id="R882fa9edcf1849a8"/>
    <p:sldId xmlns:r="http://schemas.openxmlformats.org/officeDocument/2006/relationships" id="260" r:id="R62658d6106494b4c"/>
    <p:sldId xmlns:r="http://schemas.openxmlformats.org/officeDocument/2006/relationships" id="261" r:id="Re96cc4731cc8488a"/>
    <p:sldId xmlns:r="http://schemas.openxmlformats.org/officeDocument/2006/relationships" id="262" r:id="Rb3b613d81f01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100bd1cd64955" /><Relationship Type="http://schemas.openxmlformats.org/officeDocument/2006/relationships/slide" Target="/ppt/slides/slide1.xml" Id="R8dba020829ff4dde" /><Relationship Type="http://schemas.openxmlformats.org/officeDocument/2006/relationships/slide" Target="/ppt/slides/slide2.xml" Id="R2003d22fcdc24169" /><Relationship Type="http://schemas.openxmlformats.org/officeDocument/2006/relationships/slide" Target="/ppt/slides/slide3.xml" Id="Rab7989ee2ed94131" /><Relationship Type="http://schemas.openxmlformats.org/officeDocument/2006/relationships/slide" Target="/ppt/slides/slide4.xml" Id="R882fa9edcf1849a8" /><Relationship Type="http://schemas.openxmlformats.org/officeDocument/2006/relationships/slide" Target="/ppt/slides/slide5.xml" Id="R62658d6106494b4c" /><Relationship Type="http://schemas.openxmlformats.org/officeDocument/2006/relationships/slide" Target="/ppt/slides/slide6.xml" Id="Re96cc4731cc8488a" /><Relationship Type="http://schemas.openxmlformats.org/officeDocument/2006/relationships/slide" Target="/ppt/slides/slide7.xml" Id="Rb3b613d81f01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86e33d9c9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2b73b8ca4a49" /><Relationship Type="http://schemas.openxmlformats.org/officeDocument/2006/relationships/theme" Target="/ppt/slideMasters/theme/theme1.xml" Id="R179a9b60f5a4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b2b73b8ca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76e850b1f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9a50b5ed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68d4d5fdf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e1b68753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d19ff1e0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696a94c0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fbea196b3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MORTEN LIMA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www.consis.no/sandnes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