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41cf0c0488aa4ed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985e28d92cda425a"/>
  </p:sldMasterIdLst>
  <p:sldIdLst>
    <p:sldId xmlns:r="http://schemas.openxmlformats.org/officeDocument/2006/relationships" id="256" r:id="Rd94f6f6639de4cc5"/>
    <p:sldId xmlns:r="http://schemas.openxmlformats.org/officeDocument/2006/relationships" id="257" r:id="R0724d5b5258c4b58"/>
    <p:sldId xmlns:r="http://schemas.openxmlformats.org/officeDocument/2006/relationships" id="258" r:id="Re1ae96a852b54a7e"/>
    <p:sldId xmlns:r="http://schemas.openxmlformats.org/officeDocument/2006/relationships" id="259" r:id="Rf30af04ed82845d0"/>
    <p:sldId xmlns:r="http://schemas.openxmlformats.org/officeDocument/2006/relationships" id="260" r:id="Rca5fa2818d14478d"/>
    <p:sldId xmlns:r="http://schemas.openxmlformats.org/officeDocument/2006/relationships" id="261" r:id="Rc31c4da846fd4ed2"/>
    <p:sldId xmlns:r="http://schemas.openxmlformats.org/officeDocument/2006/relationships" id="262" r:id="R16e047ed4a9a485c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985e28d92cda425a" /><Relationship Type="http://schemas.openxmlformats.org/officeDocument/2006/relationships/slide" Target="/ppt/slides/slide1.xml" Id="Rd94f6f6639de4cc5" /><Relationship Type="http://schemas.openxmlformats.org/officeDocument/2006/relationships/slide" Target="/ppt/slides/slide2.xml" Id="R0724d5b5258c4b58" /><Relationship Type="http://schemas.openxmlformats.org/officeDocument/2006/relationships/slide" Target="/ppt/slides/slide3.xml" Id="Re1ae96a852b54a7e" /><Relationship Type="http://schemas.openxmlformats.org/officeDocument/2006/relationships/slide" Target="/ppt/slides/slide4.xml" Id="Rf30af04ed82845d0" /><Relationship Type="http://schemas.openxmlformats.org/officeDocument/2006/relationships/slide" Target="/ppt/slides/slide5.xml" Id="Rca5fa2818d14478d" /><Relationship Type="http://schemas.openxmlformats.org/officeDocument/2006/relationships/slide" Target="/ppt/slides/slide6.xml" Id="Rc31c4da846fd4ed2" /><Relationship Type="http://schemas.openxmlformats.org/officeDocument/2006/relationships/slide" Target="/ppt/slides/slide7.xml" Id="R16e047ed4a9a485c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2d63f895e94d3d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31ad23f05894ac0" /><Relationship Type="http://schemas.openxmlformats.org/officeDocument/2006/relationships/theme" Target="/ppt/slideMasters/theme/theme1.xml" Id="R2e5f47ce4c2746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331ad23f05894ac0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9c9263c0e6e41cf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e52eb325a9249a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23dfe9667964751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7a74a663790b40a8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aca5ef5b43a42a5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fe2a332ecdb44d3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6e315a2dd1de474d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VARUA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VARUA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VARUA INVEST AS ble etablert [år] og holder til i Oslo.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VARUA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VARUA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VARUA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−161 644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1 169 383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7 326 985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7 376 461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VARUA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ÅSMUND JOHAN MANDAL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VARUA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Bygdøy allé 8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0262 Oslo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976 878 337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VARUA INVEST AS</a:t>
            </a:r>
          </a:p>
        </p:txBody>
      </p:sp>
    </p:spTree>
  </p:cSld>
  <p:clrMapOvr>
    <a:masterClrMapping xmlns:a="http://schemas.openxmlformats.org/drawingml/2006/main"/>
  </p:clrMapOvr>
</p:sld>
</file>