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dd39b047c4e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c35e309fb4fbb"/>
  </p:sldMasterIdLst>
  <p:sldIdLst>
    <p:sldId xmlns:r="http://schemas.openxmlformats.org/officeDocument/2006/relationships" id="256" r:id="R99c31e5c9a654de4"/>
    <p:sldId xmlns:r="http://schemas.openxmlformats.org/officeDocument/2006/relationships" id="257" r:id="R4b100f311c5d4156"/>
    <p:sldId xmlns:r="http://schemas.openxmlformats.org/officeDocument/2006/relationships" id="258" r:id="R8876fc766a2b4a3b"/>
    <p:sldId xmlns:r="http://schemas.openxmlformats.org/officeDocument/2006/relationships" id="259" r:id="Rd8cf28a2a78f4843"/>
    <p:sldId xmlns:r="http://schemas.openxmlformats.org/officeDocument/2006/relationships" id="260" r:id="R51c48a609d0d43b4"/>
    <p:sldId xmlns:r="http://schemas.openxmlformats.org/officeDocument/2006/relationships" id="261" r:id="R462fe6bfd3e0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c35e309fb4fbb" /><Relationship Type="http://schemas.openxmlformats.org/officeDocument/2006/relationships/slide" Target="/ppt/slides/slide1.xml" Id="R99c31e5c9a654de4" /><Relationship Type="http://schemas.openxmlformats.org/officeDocument/2006/relationships/slide" Target="/ppt/slides/slide2.xml" Id="R4b100f311c5d4156" /><Relationship Type="http://schemas.openxmlformats.org/officeDocument/2006/relationships/slide" Target="/ppt/slides/slide3.xml" Id="R8876fc766a2b4a3b" /><Relationship Type="http://schemas.openxmlformats.org/officeDocument/2006/relationships/slide" Target="/ppt/slides/slide4.xml" Id="Rd8cf28a2a78f4843" /><Relationship Type="http://schemas.openxmlformats.org/officeDocument/2006/relationships/slide" Target="/ppt/slides/slide5.xml" Id="R51c48a609d0d43b4" /><Relationship Type="http://schemas.openxmlformats.org/officeDocument/2006/relationships/slide" Target="/ppt/slides/slide6.xml" Id="R462fe6bfd3e0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886183a7f4b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ffa0c9bfa41a4" /><Relationship Type="http://schemas.openxmlformats.org/officeDocument/2006/relationships/theme" Target="/ppt/slideMasters/theme/theme1.xml" Id="Ra54b93c8c8464a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ffa0c9bfa41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a3a44f92c4d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a3e5ebef3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b37c9b674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4158aba67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55aae95f8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7663c8de2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REVISJON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REVISJON ANS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495 863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Tøsdalsvegen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976 878 876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REVISJON ANS</a:t>
            </a:r>
          </a:p>
        </p:txBody>
      </p:sp>
    </p:spTree>
  </p:cSld>
  <p:clrMapOvr>
    <a:masterClrMapping xmlns:a="http://schemas.openxmlformats.org/drawingml/2006/main"/>
  </p:clrMapOvr>
</p:sld>
</file>