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5420231d1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b51dfb88f748e9"/>
  </p:sldMasterIdLst>
  <p:sldIdLst>
    <p:sldId xmlns:r="http://schemas.openxmlformats.org/officeDocument/2006/relationships" id="256" r:id="R003bf13de524414e"/>
    <p:sldId xmlns:r="http://schemas.openxmlformats.org/officeDocument/2006/relationships" id="257" r:id="R04e39393ce9e430c"/>
    <p:sldId xmlns:r="http://schemas.openxmlformats.org/officeDocument/2006/relationships" id="258" r:id="R45243b0f371f43da"/>
    <p:sldId xmlns:r="http://schemas.openxmlformats.org/officeDocument/2006/relationships" id="259" r:id="Rceb22d9e50f74c7b"/>
    <p:sldId xmlns:r="http://schemas.openxmlformats.org/officeDocument/2006/relationships" id="260" r:id="R19cc9b8c47af4bff"/>
    <p:sldId xmlns:r="http://schemas.openxmlformats.org/officeDocument/2006/relationships" id="261" r:id="R64d55b817802446a"/>
    <p:sldId xmlns:r="http://schemas.openxmlformats.org/officeDocument/2006/relationships" id="262" r:id="Rdd18086cad6e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51dfb88f748e9" /><Relationship Type="http://schemas.openxmlformats.org/officeDocument/2006/relationships/slide" Target="/ppt/slides/slide1.xml" Id="R003bf13de524414e" /><Relationship Type="http://schemas.openxmlformats.org/officeDocument/2006/relationships/slide" Target="/ppt/slides/slide2.xml" Id="R04e39393ce9e430c" /><Relationship Type="http://schemas.openxmlformats.org/officeDocument/2006/relationships/slide" Target="/ppt/slides/slide3.xml" Id="R45243b0f371f43da" /><Relationship Type="http://schemas.openxmlformats.org/officeDocument/2006/relationships/slide" Target="/ppt/slides/slide4.xml" Id="Rceb22d9e50f74c7b" /><Relationship Type="http://schemas.openxmlformats.org/officeDocument/2006/relationships/slide" Target="/ppt/slides/slide5.xml" Id="R19cc9b8c47af4bff" /><Relationship Type="http://schemas.openxmlformats.org/officeDocument/2006/relationships/slide" Target="/ppt/slides/slide6.xml" Id="R64d55b817802446a" /><Relationship Type="http://schemas.openxmlformats.org/officeDocument/2006/relationships/slide" Target="/ppt/slides/slide7.xml" Id="Rdd18086cad6e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c2c752875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af225a684383" /><Relationship Type="http://schemas.openxmlformats.org/officeDocument/2006/relationships/theme" Target="/ppt/slideMasters/theme/theme1.xml" Id="R44514b7d5531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9af225a6843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a4bf21f3a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943b0ec7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8952c3079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e84c4f5bf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ab44f4ee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9037dd0d4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fdd982929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RØRLEGGERSERVICE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2 314 766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680 093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ANDERSSTUEN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976 882 318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RØRLEGGERSERVICE AS</a:t>
            </a:r>
          </a:p>
        </p:txBody>
      </p:sp>
    </p:spTree>
  </p:cSld>
  <p:clrMapOvr>
    <a:masterClrMapping xmlns:a="http://schemas.openxmlformats.org/drawingml/2006/main"/>
  </p:clrMapOvr>
</p:sld>
</file>