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3059e205c144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442712a9784f6e"/>
  </p:sldMasterIdLst>
  <p:sldIdLst>
    <p:sldId xmlns:r="http://schemas.openxmlformats.org/officeDocument/2006/relationships" id="256" r:id="Rcbfe1a1b2f874fd0"/>
    <p:sldId xmlns:r="http://schemas.openxmlformats.org/officeDocument/2006/relationships" id="257" r:id="Rc7ba958f03d643ea"/>
    <p:sldId xmlns:r="http://schemas.openxmlformats.org/officeDocument/2006/relationships" id="258" r:id="R01677dd8e2334ede"/>
    <p:sldId xmlns:r="http://schemas.openxmlformats.org/officeDocument/2006/relationships" id="259" r:id="Racf73e2813384ffa"/>
    <p:sldId xmlns:r="http://schemas.openxmlformats.org/officeDocument/2006/relationships" id="260" r:id="Re64b4912711f45e3"/>
    <p:sldId xmlns:r="http://schemas.openxmlformats.org/officeDocument/2006/relationships" id="261" r:id="Rd23aa9be640643f1"/>
    <p:sldId xmlns:r="http://schemas.openxmlformats.org/officeDocument/2006/relationships" id="262" r:id="R4b1a477962a84c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442712a9784f6e" /><Relationship Type="http://schemas.openxmlformats.org/officeDocument/2006/relationships/slide" Target="/ppt/slides/slide1.xml" Id="Rcbfe1a1b2f874fd0" /><Relationship Type="http://schemas.openxmlformats.org/officeDocument/2006/relationships/slide" Target="/ppt/slides/slide2.xml" Id="Rc7ba958f03d643ea" /><Relationship Type="http://schemas.openxmlformats.org/officeDocument/2006/relationships/slide" Target="/ppt/slides/slide3.xml" Id="R01677dd8e2334ede" /><Relationship Type="http://schemas.openxmlformats.org/officeDocument/2006/relationships/slide" Target="/ppt/slides/slide4.xml" Id="Racf73e2813384ffa" /><Relationship Type="http://schemas.openxmlformats.org/officeDocument/2006/relationships/slide" Target="/ppt/slides/slide5.xml" Id="Re64b4912711f45e3" /><Relationship Type="http://schemas.openxmlformats.org/officeDocument/2006/relationships/slide" Target="/ppt/slides/slide6.xml" Id="Rd23aa9be640643f1" /><Relationship Type="http://schemas.openxmlformats.org/officeDocument/2006/relationships/slide" Target="/ppt/slides/slide7.xml" Id="R4b1a477962a84c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9b5d25bc0e44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a2abe0c0347b7" /><Relationship Type="http://schemas.openxmlformats.org/officeDocument/2006/relationships/theme" Target="/ppt/slideMasters/theme/theme1.xml" Id="R8a5102bd494244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ca2abe0c0347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1d86fa0d449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651d5d1ae4c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2a239b7e649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417af117c41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27723ee264c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aafe834b740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03b435ca549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MJØSCONSULT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MJØSCONSULT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1 821 035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19 637 911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20 302 092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ERIK MICHAELSEN  –  96,0 %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ERIK MICHAELSEN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Høyensalgata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52 56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976 882 628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MJØSCONSULT AS</a:t>
            </a:r>
          </a:p>
        </p:txBody>
      </p:sp>
    </p:spTree>
  </p:cSld>
  <p:clrMapOvr>
    <a:masterClrMapping xmlns:a="http://schemas.openxmlformats.org/drawingml/2006/main"/>
  </p:clrMapOvr>
</p:sld>
</file>