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8bea8c221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9140ad21d43a4"/>
  </p:sldMasterIdLst>
  <p:sldIdLst>
    <p:sldId xmlns:r="http://schemas.openxmlformats.org/officeDocument/2006/relationships" id="256" r:id="R934e183e095344c3"/>
    <p:sldId xmlns:r="http://schemas.openxmlformats.org/officeDocument/2006/relationships" id="257" r:id="R7f3019e3707b4318"/>
    <p:sldId xmlns:r="http://schemas.openxmlformats.org/officeDocument/2006/relationships" id="258" r:id="R2a2d2f88fbcc4e40"/>
    <p:sldId xmlns:r="http://schemas.openxmlformats.org/officeDocument/2006/relationships" id="259" r:id="R45803f4657bb4c2f"/>
    <p:sldId xmlns:r="http://schemas.openxmlformats.org/officeDocument/2006/relationships" id="260" r:id="R480a180e183243d2"/>
    <p:sldId xmlns:r="http://schemas.openxmlformats.org/officeDocument/2006/relationships" id="261" r:id="R8bb346d6b78040aa"/>
    <p:sldId xmlns:r="http://schemas.openxmlformats.org/officeDocument/2006/relationships" id="262" r:id="R502bca5e8636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9140ad21d43a4" /><Relationship Type="http://schemas.openxmlformats.org/officeDocument/2006/relationships/slide" Target="/ppt/slides/slide1.xml" Id="R934e183e095344c3" /><Relationship Type="http://schemas.openxmlformats.org/officeDocument/2006/relationships/slide" Target="/ppt/slides/slide2.xml" Id="R7f3019e3707b4318" /><Relationship Type="http://schemas.openxmlformats.org/officeDocument/2006/relationships/slide" Target="/ppt/slides/slide3.xml" Id="R2a2d2f88fbcc4e40" /><Relationship Type="http://schemas.openxmlformats.org/officeDocument/2006/relationships/slide" Target="/ppt/slides/slide4.xml" Id="R45803f4657bb4c2f" /><Relationship Type="http://schemas.openxmlformats.org/officeDocument/2006/relationships/slide" Target="/ppt/slides/slide5.xml" Id="R480a180e183243d2" /><Relationship Type="http://schemas.openxmlformats.org/officeDocument/2006/relationships/slide" Target="/ppt/slides/slide6.xml" Id="R8bb346d6b78040aa" /><Relationship Type="http://schemas.openxmlformats.org/officeDocument/2006/relationships/slide" Target="/ppt/slides/slide7.xml" Id="R502bca5e8636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866ddb194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0d8211ef7482f" /><Relationship Type="http://schemas.openxmlformats.org/officeDocument/2006/relationships/theme" Target="/ppt/slideMasters/theme/theme1.xml" Id="R906f3399cfce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0d8211ef7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f7a77d399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62c67ad80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e12b0968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6ce71ff9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c5c23087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e0d5997df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36e71621c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GRÆNDSENS SKOTØIMAGAZIN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GRÆNDSENS SKOTØIMAGAZIN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GRÆNDSENS SKOTØIMAGAZIN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GRÆNDSENS SKOTØIMAGAZIN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GRÆNDSENS SKOTØIMAGAZIN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GRÆNDSENS SKOTØIMAGAZIN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65 244 501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6 594 890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13 035 530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48 460 149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GRÆNDSENS SKOTØIMAGAZIN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MAVIE AS  –  39,2 %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VINCHY AS  –  39,2 %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SCARPO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GRÆNDSENS SKOTØIMAGAZIN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GRÆNDSENS SKOTØIMAGAZIN AS</a:t>
            </a:r>
          </a:p>
        </p:txBody>
      </p:sp>
    </p:spTree>
  </p:cSld>
  <p:clrMapOvr>
    <a:masterClrMapping xmlns:a="http://schemas.openxmlformats.org/drawingml/2006/main"/>
  </p:clrMapOvr>
</p:sld>
</file>