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47186a3f1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8f5db84254635"/>
  </p:sldMasterIdLst>
  <p:sldIdLst>
    <p:sldId xmlns:r="http://schemas.openxmlformats.org/officeDocument/2006/relationships" id="256" r:id="Rd9a55e84b7094a51"/>
    <p:sldId xmlns:r="http://schemas.openxmlformats.org/officeDocument/2006/relationships" id="257" r:id="R6c0f5ebcd50c4a1d"/>
    <p:sldId xmlns:r="http://schemas.openxmlformats.org/officeDocument/2006/relationships" id="258" r:id="R2da571a82dc64605"/>
    <p:sldId xmlns:r="http://schemas.openxmlformats.org/officeDocument/2006/relationships" id="259" r:id="R151fd18cc5e94bc3"/>
    <p:sldId xmlns:r="http://schemas.openxmlformats.org/officeDocument/2006/relationships" id="260" r:id="Rfe3eb77c43af4097"/>
    <p:sldId xmlns:r="http://schemas.openxmlformats.org/officeDocument/2006/relationships" id="261" r:id="R8370789dd50e4f1e"/>
    <p:sldId xmlns:r="http://schemas.openxmlformats.org/officeDocument/2006/relationships" id="262" r:id="R93e253426f9c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8f5db84254635" /><Relationship Type="http://schemas.openxmlformats.org/officeDocument/2006/relationships/slide" Target="/ppt/slides/slide1.xml" Id="Rd9a55e84b7094a51" /><Relationship Type="http://schemas.openxmlformats.org/officeDocument/2006/relationships/slide" Target="/ppt/slides/slide2.xml" Id="R6c0f5ebcd50c4a1d" /><Relationship Type="http://schemas.openxmlformats.org/officeDocument/2006/relationships/slide" Target="/ppt/slides/slide3.xml" Id="R2da571a82dc64605" /><Relationship Type="http://schemas.openxmlformats.org/officeDocument/2006/relationships/slide" Target="/ppt/slides/slide4.xml" Id="R151fd18cc5e94bc3" /><Relationship Type="http://schemas.openxmlformats.org/officeDocument/2006/relationships/slide" Target="/ppt/slides/slide5.xml" Id="Rfe3eb77c43af4097" /><Relationship Type="http://schemas.openxmlformats.org/officeDocument/2006/relationships/slide" Target="/ppt/slides/slide6.xml" Id="R8370789dd50e4f1e" /><Relationship Type="http://schemas.openxmlformats.org/officeDocument/2006/relationships/slide" Target="/ppt/slides/slide7.xml" Id="R93e253426f9c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d3ce99c44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aa0f82814e1d" /><Relationship Type="http://schemas.openxmlformats.org/officeDocument/2006/relationships/theme" Target="/ppt/slideMasters/theme/theme1.xml" Id="Re2066495a10f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4aa0f8281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a131a209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e49e6d84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637d40ae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da35ccab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e9e18d73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3fb74103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4a4fdc77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