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df14cbd4bf4f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6bd2166ec64882"/>
  </p:sldMasterIdLst>
  <p:sldIdLst>
    <p:sldId xmlns:r="http://schemas.openxmlformats.org/officeDocument/2006/relationships" id="256" r:id="R60ec023c26004e0e"/>
    <p:sldId xmlns:r="http://schemas.openxmlformats.org/officeDocument/2006/relationships" id="257" r:id="R9af79f6a6959419a"/>
    <p:sldId xmlns:r="http://schemas.openxmlformats.org/officeDocument/2006/relationships" id="258" r:id="R94337a67b58343cd"/>
    <p:sldId xmlns:r="http://schemas.openxmlformats.org/officeDocument/2006/relationships" id="259" r:id="R762cf38d441442b0"/>
    <p:sldId xmlns:r="http://schemas.openxmlformats.org/officeDocument/2006/relationships" id="260" r:id="R528ae71ef27b4bd2"/>
    <p:sldId xmlns:r="http://schemas.openxmlformats.org/officeDocument/2006/relationships" id="261" r:id="R9beb5d6f1ae34337"/>
    <p:sldId xmlns:r="http://schemas.openxmlformats.org/officeDocument/2006/relationships" id="262" r:id="R4be267d6c65f4e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bd2166ec64882" /><Relationship Type="http://schemas.openxmlformats.org/officeDocument/2006/relationships/slide" Target="/ppt/slides/slide1.xml" Id="R60ec023c26004e0e" /><Relationship Type="http://schemas.openxmlformats.org/officeDocument/2006/relationships/slide" Target="/ppt/slides/slide2.xml" Id="R9af79f6a6959419a" /><Relationship Type="http://schemas.openxmlformats.org/officeDocument/2006/relationships/slide" Target="/ppt/slides/slide3.xml" Id="R94337a67b58343cd" /><Relationship Type="http://schemas.openxmlformats.org/officeDocument/2006/relationships/slide" Target="/ppt/slides/slide4.xml" Id="R762cf38d441442b0" /><Relationship Type="http://schemas.openxmlformats.org/officeDocument/2006/relationships/slide" Target="/ppt/slides/slide5.xml" Id="R528ae71ef27b4bd2" /><Relationship Type="http://schemas.openxmlformats.org/officeDocument/2006/relationships/slide" Target="/ppt/slides/slide6.xml" Id="R9beb5d6f1ae34337" /><Relationship Type="http://schemas.openxmlformats.org/officeDocument/2006/relationships/slide" Target="/ppt/slides/slide7.xml" Id="R4be267d6c65f4e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d0a46892b14e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9bfb9b4dc4970" /><Relationship Type="http://schemas.openxmlformats.org/officeDocument/2006/relationships/theme" Target="/ppt/slideMasters/theme/theme1.xml" Id="R5274e66197cb43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89bfb9b4dc49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efeff163042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08a9edc5d4d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3a8ee183e4b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ff39cbb5f4e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1ad00b12948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ba9e945a348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2b72b19974b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ØRVIK HOLDING AS ble etablert [år] og holder til i Neslandsvatn.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241 509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−653 927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22 192 719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22 207 914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THEA GUNNENG ØRVIK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 GUNNENG ØRVIK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Krokenveien 1871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3760 Neslandsvatn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98 26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976 890 981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ØRVIK HOLDING AS</a:t>
            </a:r>
          </a:p>
        </p:txBody>
      </p:sp>
    </p:spTree>
  </p:cSld>
  <p:clrMapOvr>
    <a:masterClrMapping xmlns:a="http://schemas.openxmlformats.org/drawingml/2006/main"/>
  </p:clrMapOvr>
</p:sld>
</file>