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146b0ba4e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50cee83af4697"/>
  </p:sldMasterIdLst>
  <p:sldIdLst>
    <p:sldId xmlns:r="http://schemas.openxmlformats.org/officeDocument/2006/relationships" id="256" r:id="R505a4f6b87834cdc"/>
    <p:sldId xmlns:r="http://schemas.openxmlformats.org/officeDocument/2006/relationships" id="257" r:id="Reefadcb2ccaa48a5"/>
    <p:sldId xmlns:r="http://schemas.openxmlformats.org/officeDocument/2006/relationships" id="258" r:id="R859e4ba98ffb4a3c"/>
    <p:sldId xmlns:r="http://schemas.openxmlformats.org/officeDocument/2006/relationships" id="259" r:id="R53cdf9a8f35a468c"/>
    <p:sldId xmlns:r="http://schemas.openxmlformats.org/officeDocument/2006/relationships" id="260" r:id="Ra0cff03aff73459f"/>
    <p:sldId xmlns:r="http://schemas.openxmlformats.org/officeDocument/2006/relationships" id="261" r:id="Raa525d4817674e46"/>
    <p:sldId xmlns:r="http://schemas.openxmlformats.org/officeDocument/2006/relationships" id="262" r:id="Rd37ae075d1f1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50cee83af4697" /><Relationship Type="http://schemas.openxmlformats.org/officeDocument/2006/relationships/slide" Target="/ppt/slides/slide1.xml" Id="R505a4f6b87834cdc" /><Relationship Type="http://schemas.openxmlformats.org/officeDocument/2006/relationships/slide" Target="/ppt/slides/slide2.xml" Id="Reefadcb2ccaa48a5" /><Relationship Type="http://schemas.openxmlformats.org/officeDocument/2006/relationships/slide" Target="/ppt/slides/slide3.xml" Id="R859e4ba98ffb4a3c" /><Relationship Type="http://schemas.openxmlformats.org/officeDocument/2006/relationships/slide" Target="/ppt/slides/slide4.xml" Id="R53cdf9a8f35a468c" /><Relationship Type="http://schemas.openxmlformats.org/officeDocument/2006/relationships/slide" Target="/ppt/slides/slide5.xml" Id="Ra0cff03aff73459f" /><Relationship Type="http://schemas.openxmlformats.org/officeDocument/2006/relationships/slide" Target="/ppt/slides/slide6.xml" Id="Raa525d4817674e46" /><Relationship Type="http://schemas.openxmlformats.org/officeDocument/2006/relationships/slide" Target="/ppt/slides/slide7.xml" Id="Rd37ae075d1f1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b73b02545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9e7faf6f4ff0" /><Relationship Type="http://schemas.openxmlformats.org/officeDocument/2006/relationships/theme" Target="/ppt/slideMasters/theme/theme1.xml" Id="R875c0cf41520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e9e7faf6f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13acbc10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78d8ace41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7d4f3ed3b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da15fce5a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5a70f5b4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23e2b5e7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a56736c4f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RINGERIKSNETT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RINGERIKSNETT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24 139 765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24 403 529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NÆSS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976 895 924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