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738a78d8e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82ab94d2343cb"/>
  </p:sldMasterIdLst>
  <p:sldIdLst>
    <p:sldId xmlns:r="http://schemas.openxmlformats.org/officeDocument/2006/relationships" id="256" r:id="Rec1f62d597814d1e"/>
    <p:sldId xmlns:r="http://schemas.openxmlformats.org/officeDocument/2006/relationships" id="257" r:id="R9e5f26071ecd4395"/>
    <p:sldId xmlns:r="http://schemas.openxmlformats.org/officeDocument/2006/relationships" id="258" r:id="R6f5052c16c3d4559"/>
    <p:sldId xmlns:r="http://schemas.openxmlformats.org/officeDocument/2006/relationships" id="259" r:id="R8b1ba00f1757438f"/>
    <p:sldId xmlns:r="http://schemas.openxmlformats.org/officeDocument/2006/relationships" id="260" r:id="R6ea1d30aa65440f0"/>
    <p:sldId xmlns:r="http://schemas.openxmlformats.org/officeDocument/2006/relationships" id="261" r:id="R9ad55cdb78074d82"/>
    <p:sldId xmlns:r="http://schemas.openxmlformats.org/officeDocument/2006/relationships" id="262" r:id="R0175a408ea5a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82ab94d2343cb" /><Relationship Type="http://schemas.openxmlformats.org/officeDocument/2006/relationships/slide" Target="/ppt/slides/slide1.xml" Id="Rec1f62d597814d1e" /><Relationship Type="http://schemas.openxmlformats.org/officeDocument/2006/relationships/slide" Target="/ppt/slides/slide2.xml" Id="R9e5f26071ecd4395" /><Relationship Type="http://schemas.openxmlformats.org/officeDocument/2006/relationships/slide" Target="/ppt/slides/slide3.xml" Id="R6f5052c16c3d4559" /><Relationship Type="http://schemas.openxmlformats.org/officeDocument/2006/relationships/slide" Target="/ppt/slides/slide4.xml" Id="R8b1ba00f1757438f" /><Relationship Type="http://schemas.openxmlformats.org/officeDocument/2006/relationships/slide" Target="/ppt/slides/slide5.xml" Id="R6ea1d30aa65440f0" /><Relationship Type="http://schemas.openxmlformats.org/officeDocument/2006/relationships/slide" Target="/ppt/slides/slide6.xml" Id="R9ad55cdb78074d82" /><Relationship Type="http://schemas.openxmlformats.org/officeDocument/2006/relationships/slide" Target="/ppt/slides/slide7.xml" Id="R0175a408ea5a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821f9d3c5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3922d7dd4b40" /><Relationship Type="http://schemas.openxmlformats.org/officeDocument/2006/relationships/theme" Target="/ppt/slideMasters/theme/theme1.xml" Id="Rfd6897c02eb5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a3922d7dd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999dbbc0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5a8ad26d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911452cb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f4ac287f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dbf8d010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75b8b9aa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ed488751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INVESTMENTS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11 792 776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OG HARMAN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Skaus vei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26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976 912 535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