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8106f4d7d4e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ec81fb4034b24"/>
  </p:sldMasterIdLst>
  <p:sldIdLst>
    <p:sldId xmlns:r="http://schemas.openxmlformats.org/officeDocument/2006/relationships" id="256" r:id="R4d7af63f205e4e9d"/>
    <p:sldId xmlns:r="http://schemas.openxmlformats.org/officeDocument/2006/relationships" id="257" r:id="R09e4fdc6ac354c2b"/>
    <p:sldId xmlns:r="http://schemas.openxmlformats.org/officeDocument/2006/relationships" id="258" r:id="R4a9b6d40ebb143e5"/>
    <p:sldId xmlns:r="http://schemas.openxmlformats.org/officeDocument/2006/relationships" id="259" r:id="Rb84a43ec30734cfb"/>
    <p:sldId xmlns:r="http://schemas.openxmlformats.org/officeDocument/2006/relationships" id="260" r:id="R5b19725fdba34dc2"/>
    <p:sldId xmlns:r="http://schemas.openxmlformats.org/officeDocument/2006/relationships" id="261" r:id="R1cc0bda136d54734"/>
    <p:sldId xmlns:r="http://schemas.openxmlformats.org/officeDocument/2006/relationships" id="262" r:id="R3a31bec4e8e5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ec81fb4034b24" /><Relationship Type="http://schemas.openxmlformats.org/officeDocument/2006/relationships/slide" Target="/ppt/slides/slide1.xml" Id="R4d7af63f205e4e9d" /><Relationship Type="http://schemas.openxmlformats.org/officeDocument/2006/relationships/slide" Target="/ppt/slides/slide2.xml" Id="R09e4fdc6ac354c2b" /><Relationship Type="http://schemas.openxmlformats.org/officeDocument/2006/relationships/slide" Target="/ppt/slides/slide3.xml" Id="R4a9b6d40ebb143e5" /><Relationship Type="http://schemas.openxmlformats.org/officeDocument/2006/relationships/slide" Target="/ppt/slides/slide4.xml" Id="Rb84a43ec30734cfb" /><Relationship Type="http://schemas.openxmlformats.org/officeDocument/2006/relationships/slide" Target="/ppt/slides/slide5.xml" Id="R5b19725fdba34dc2" /><Relationship Type="http://schemas.openxmlformats.org/officeDocument/2006/relationships/slide" Target="/ppt/slides/slide6.xml" Id="R1cc0bda136d54734" /><Relationship Type="http://schemas.openxmlformats.org/officeDocument/2006/relationships/slide" Target="/ppt/slides/slide7.xml" Id="R3a31bec4e8e5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b0e59c012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b2fe669674a2c" /><Relationship Type="http://schemas.openxmlformats.org/officeDocument/2006/relationships/theme" Target="/ppt/slideMasters/theme/theme1.xml" Id="R9b06f9effb65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b2fe66967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09b7e115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13ddf6e7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72784b71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9b6caa2e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05504fc5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9c784ecb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738bc5cc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ABZ PERSONAL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ABZ PERSONAL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3 411 795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GAMST BJØRN ARILD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GAMST AS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RAYMOND  –  28,3 %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