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223421cb6c49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5db3e09ed146f4"/>
  </p:sldMasterIdLst>
  <p:sldIdLst>
    <p:sldId xmlns:r="http://schemas.openxmlformats.org/officeDocument/2006/relationships" id="256" r:id="Rf22af48a72e248be"/>
    <p:sldId xmlns:r="http://schemas.openxmlformats.org/officeDocument/2006/relationships" id="257" r:id="Ra8fa523525af4bcc"/>
    <p:sldId xmlns:r="http://schemas.openxmlformats.org/officeDocument/2006/relationships" id="258" r:id="Rad5bb21e66f74587"/>
    <p:sldId xmlns:r="http://schemas.openxmlformats.org/officeDocument/2006/relationships" id="259" r:id="R9cead980b7264734"/>
    <p:sldId xmlns:r="http://schemas.openxmlformats.org/officeDocument/2006/relationships" id="260" r:id="R6cd06bd8c4504096"/>
    <p:sldId xmlns:r="http://schemas.openxmlformats.org/officeDocument/2006/relationships" id="261" r:id="Rb6e6d64655c7412f"/>
    <p:sldId xmlns:r="http://schemas.openxmlformats.org/officeDocument/2006/relationships" id="262" r:id="R7cc012df90f149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5db3e09ed146f4" /><Relationship Type="http://schemas.openxmlformats.org/officeDocument/2006/relationships/slide" Target="/ppt/slides/slide1.xml" Id="Rf22af48a72e248be" /><Relationship Type="http://schemas.openxmlformats.org/officeDocument/2006/relationships/slide" Target="/ppt/slides/slide2.xml" Id="Ra8fa523525af4bcc" /><Relationship Type="http://schemas.openxmlformats.org/officeDocument/2006/relationships/slide" Target="/ppt/slides/slide3.xml" Id="Rad5bb21e66f74587" /><Relationship Type="http://schemas.openxmlformats.org/officeDocument/2006/relationships/slide" Target="/ppt/slides/slide4.xml" Id="R9cead980b7264734" /><Relationship Type="http://schemas.openxmlformats.org/officeDocument/2006/relationships/slide" Target="/ppt/slides/slide5.xml" Id="R6cd06bd8c4504096" /><Relationship Type="http://schemas.openxmlformats.org/officeDocument/2006/relationships/slide" Target="/ppt/slides/slide6.xml" Id="Rb6e6d64655c7412f" /><Relationship Type="http://schemas.openxmlformats.org/officeDocument/2006/relationships/slide" Target="/ppt/slides/slide7.xml" Id="R7cc012df90f149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4b439affe449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06afe6b644e11" /><Relationship Type="http://schemas.openxmlformats.org/officeDocument/2006/relationships/theme" Target="/ppt/slideMasters/theme/theme1.xml" Id="Rb0c885366adc4c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706afe6b644e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5864e05d248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bcf53763c40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c1879122b42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2eaf7461542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b6c57e17747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2da5e985249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0f27bc6cc4d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GBS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GBS ENTREPRENØR AS ble etablert [år] og holder til i Øystese.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125 676 725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13 682 756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10 817 966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51 374 486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89 463 801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BLAR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HØGENÆS &amp; STEINE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MO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Hardangerfjordvegen 601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55 56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976 926 250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GBS ENTREPRENØR AS</a:t>
            </a:r>
          </a:p>
        </p:txBody>
      </p:sp>
    </p:spTree>
  </p:cSld>
  <p:clrMapOvr>
    <a:masterClrMapping xmlns:a="http://schemas.openxmlformats.org/drawingml/2006/main"/>
  </p:clrMapOvr>
</p:sld>
</file>