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7018a5469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59f20b20f4309"/>
  </p:sldMasterIdLst>
  <p:sldIdLst>
    <p:sldId xmlns:r="http://schemas.openxmlformats.org/officeDocument/2006/relationships" id="256" r:id="Rd40cda341c374d90"/>
    <p:sldId xmlns:r="http://schemas.openxmlformats.org/officeDocument/2006/relationships" id="257" r:id="Rbfe89efd905b4b1b"/>
    <p:sldId xmlns:r="http://schemas.openxmlformats.org/officeDocument/2006/relationships" id="258" r:id="R3794deaf17304ea0"/>
    <p:sldId xmlns:r="http://schemas.openxmlformats.org/officeDocument/2006/relationships" id="259" r:id="Rada2174c41ba4a69"/>
    <p:sldId xmlns:r="http://schemas.openxmlformats.org/officeDocument/2006/relationships" id="260" r:id="R829ce31db221435e"/>
    <p:sldId xmlns:r="http://schemas.openxmlformats.org/officeDocument/2006/relationships" id="261" r:id="R4635b472dc264a51"/>
    <p:sldId xmlns:r="http://schemas.openxmlformats.org/officeDocument/2006/relationships" id="262" r:id="R304bfaa29b71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59f20b20f4309" /><Relationship Type="http://schemas.openxmlformats.org/officeDocument/2006/relationships/slide" Target="/ppt/slides/slide1.xml" Id="Rd40cda341c374d90" /><Relationship Type="http://schemas.openxmlformats.org/officeDocument/2006/relationships/slide" Target="/ppt/slides/slide2.xml" Id="Rbfe89efd905b4b1b" /><Relationship Type="http://schemas.openxmlformats.org/officeDocument/2006/relationships/slide" Target="/ppt/slides/slide3.xml" Id="R3794deaf17304ea0" /><Relationship Type="http://schemas.openxmlformats.org/officeDocument/2006/relationships/slide" Target="/ppt/slides/slide4.xml" Id="Rada2174c41ba4a69" /><Relationship Type="http://schemas.openxmlformats.org/officeDocument/2006/relationships/slide" Target="/ppt/slides/slide5.xml" Id="R829ce31db221435e" /><Relationship Type="http://schemas.openxmlformats.org/officeDocument/2006/relationships/slide" Target="/ppt/slides/slide6.xml" Id="R4635b472dc264a51" /><Relationship Type="http://schemas.openxmlformats.org/officeDocument/2006/relationships/slide" Target="/ppt/slides/slide7.xml" Id="R304bfaa29b71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ad8e336a04b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c244b16a45c0" /><Relationship Type="http://schemas.openxmlformats.org/officeDocument/2006/relationships/theme" Target="/ppt/slideMasters/theme/theme1.xml" Id="Rb1287a7b5ee8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1c244b16a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4fc3a585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8ad2565f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c828c181f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bb27b395c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70482965a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8eb3a27a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1c818def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SAGATUN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SAGATUN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BRUDVIK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27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976 927 427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SAGATUN AS</a:t>
            </a:r>
          </a:p>
        </p:txBody>
      </p:sp>
    </p:spTree>
  </p:cSld>
  <p:clrMapOvr>
    <a:masterClrMapping xmlns:a="http://schemas.openxmlformats.org/drawingml/2006/main"/>
  </p:clrMapOvr>
</p:sld>
</file>