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e681087ee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7f7e2c2354cf8"/>
  </p:sldMasterIdLst>
  <p:sldIdLst>
    <p:sldId xmlns:r="http://schemas.openxmlformats.org/officeDocument/2006/relationships" id="256" r:id="Rd9c0b56b15ae45fe"/>
    <p:sldId xmlns:r="http://schemas.openxmlformats.org/officeDocument/2006/relationships" id="257" r:id="R84489aae632b4d13"/>
    <p:sldId xmlns:r="http://schemas.openxmlformats.org/officeDocument/2006/relationships" id="258" r:id="R1c69576647454239"/>
    <p:sldId xmlns:r="http://schemas.openxmlformats.org/officeDocument/2006/relationships" id="259" r:id="R7810e13c9aa04a70"/>
    <p:sldId xmlns:r="http://schemas.openxmlformats.org/officeDocument/2006/relationships" id="260" r:id="Rd5204e9c19054860"/>
    <p:sldId xmlns:r="http://schemas.openxmlformats.org/officeDocument/2006/relationships" id="261" r:id="R7959b8b02dfc4d30"/>
    <p:sldId xmlns:r="http://schemas.openxmlformats.org/officeDocument/2006/relationships" id="262" r:id="R9b29cbe4dfbf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7f7e2c2354cf8" /><Relationship Type="http://schemas.openxmlformats.org/officeDocument/2006/relationships/slide" Target="/ppt/slides/slide1.xml" Id="Rd9c0b56b15ae45fe" /><Relationship Type="http://schemas.openxmlformats.org/officeDocument/2006/relationships/slide" Target="/ppt/slides/slide2.xml" Id="R84489aae632b4d13" /><Relationship Type="http://schemas.openxmlformats.org/officeDocument/2006/relationships/slide" Target="/ppt/slides/slide3.xml" Id="R1c69576647454239" /><Relationship Type="http://schemas.openxmlformats.org/officeDocument/2006/relationships/slide" Target="/ppt/slides/slide4.xml" Id="R7810e13c9aa04a70" /><Relationship Type="http://schemas.openxmlformats.org/officeDocument/2006/relationships/slide" Target="/ppt/slides/slide5.xml" Id="Rd5204e9c19054860" /><Relationship Type="http://schemas.openxmlformats.org/officeDocument/2006/relationships/slide" Target="/ppt/slides/slide6.xml" Id="R7959b8b02dfc4d30" /><Relationship Type="http://schemas.openxmlformats.org/officeDocument/2006/relationships/slide" Target="/ppt/slides/slide7.xml" Id="R9b29cbe4dfbf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accac64cd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0054f93a240b3" /><Relationship Type="http://schemas.openxmlformats.org/officeDocument/2006/relationships/theme" Target="/ppt/slideMasters/theme/theme1.xml" Id="Rb3c0d3d2b5ac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0054f93a2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adb8b9042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a6f20979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9c688aa52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c3f35818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4255220c2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278c232f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bc29d7c1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STENSETH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STENSETH MAT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7 043 642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Ludvigsen, Sommerfrydveien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