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4ba3686069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393cc547ef4222"/>
  </p:sldMasterIdLst>
  <p:sldIdLst>
    <p:sldId xmlns:r="http://schemas.openxmlformats.org/officeDocument/2006/relationships" id="256" r:id="R736f6ef13b204282"/>
    <p:sldId xmlns:r="http://schemas.openxmlformats.org/officeDocument/2006/relationships" id="257" r:id="R1b3bf2fb2a4e41a1"/>
    <p:sldId xmlns:r="http://schemas.openxmlformats.org/officeDocument/2006/relationships" id="258" r:id="Rda954bda73384357"/>
    <p:sldId xmlns:r="http://schemas.openxmlformats.org/officeDocument/2006/relationships" id="259" r:id="R0c8d25cbe34e4b6c"/>
    <p:sldId xmlns:r="http://schemas.openxmlformats.org/officeDocument/2006/relationships" id="260" r:id="Rb6a0c11563804327"/>
    <p:sldId xmlns:r="http://schemas.openxmlformats.org/officeDocument/2006/relationships" id="261" r:id="R673c373d1c964f5a"/>
    <p:sldId xmlns:r="http://schemas.openxmlformats.org/officeDocument/2006/relationships" id="262" r:id="R469964affa5941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93cc547ef4222" /><Relationship Type="http://schemas.openxmlformats.org/officeDocument/2006/relationships/slide" Target="/ppt/slides/slide1.xml" Id="R736f6ef13b204282" /><Relationship Type="http://schemas.openxmlformats.org/officeDocument/2006/relationships/slide" Target="/ppt/slides/slide2.xml" Id="R1b3bf2fb2a4e41a1" /><Relationship Type="http://schemas.openxmlformats.org/officeDocument/2006/relationships/slide" Target="/ppt/slides/slide3.xml" Id="Rda954bda73384357" /><Relationship Type="http://schemas.openxmlformats.org/officeDocument/2006/relationships/slide" Target="/ppt/slides/slide4.xml" Id="R0c8d25cbe34e4b6c" /><Relationship Type="http://schemas.openxmlformats.org/officeDocument/2006/relationships/slide" Target="/ppt/slides/slide5.xml" Id="Rb6a0c11563804327" /><Relationship Type="http://schemas.openxmlformats.org/officeDocument/2006/relationships/slide" Target="/ppt/slides/slide6.xml" Id="R673c373d1c964f5a" /><Relationship Type="http://schemas.openxmlformats.org/officeDocument/2006/relationships/slide" Target="/ppt/slides/slide7.xml" Id="R469964affa5941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467f0f5854f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e35668c8948f2" /><Relationship Type="http://schemas.openxmlformats.org/officeDocument/2006/relationships/theme" Target="/ppt/slideMasters/theme/theme1.xml" Id="Rc83490973ecd46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ae35668c8948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17f5713154c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9ad34db2e4d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9f4af624d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a9b9358b94c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e152622dd40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a457990464a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a2542fb144f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CAPESE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CAPESE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22 947 503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24 682 278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REINERT STORDRANGE  –  89,8 %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BANG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BANG STORDRANGE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PERNILLE BANG STORDRANGE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BANG STORDRANGE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Vesthellinga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95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976 950 151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CAPESE AS</a:t>
            </a:r>
          </a:p>
        </p:txBody>
      </p:sp>
    </p:spTree>
  </p:cSld>
  <p:clrMapOvr>
    <a:masterClrMapping xmlns:a="http://schemas.openxmlformats.org/drawingml/2006/main"/>
  </p:clrMapOvr>
</p:sld>
</file>