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f1161049e142f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b23332b5cd342b7"/>
  </p:sldMasterIdLst>
  <p:sldIdLst>
    <p:sldId xmlns:r="http://schemas.openxmlformats.org/officeDocument/2006/relationships" id="256" r:id="R1ad3a2c1e03c4c7d"/>
    <p:sldId xmlns:r="http://schemas.openxmlformats.org/officeDocument/2006/relationships" id="257" r:id="R5a4871a1dd224454"/>
    <p:sldId xmlns:r="http://schemas.openxmlformats.org/officeDocument/2006/relationships" id="258" r:id="R2e401dce01314e3d"/>
    <p:sldId xmlns:r="http://schemas.openxmlformats.org/officeDocument/2006/relationships" id="259" r:id="Rf12e37cd3dfe470b"/>
    <p:sldId xmlns:r="http://schemas.openxmlformats.org/officeDocument/2006/relationships" id="260" r:id="Ra0363230fa3e4933"/>
    <p:sldId xmlns:r="http://schemas.openxmlformats.org/officeDocument/2006/relationships" id="261" r:id="Rd577c025dee84299"/>
    <p:sldId xmlns:r="http://schemas.openxmlformats.org/officeDocument/2006/relationships" id="262" r:id="Ra484a9c64b2e4f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23332b5cd342b7" /><Relationship Type="http://schemas.openxmlformats.org/officeDocument/2006/relationships/slide" Target="/ppt/slides/slide1.xml" Id="R1ad3a2c1e03c4c7d" /><Relationship Type="http://schemas.openxmlformats.org/officeDocument/2006/relationships/slide" Target="/ppt/slides/slide2.xml" Id="R5a4871a1dd224454" /><Relationship Type="http://schemas.openxmlformats.org/officeDocument/2006/relationships/slide" Target="/ppt/slides/slide3.xml" Id="R2e401dce01314e3d" /><Relationship Type="http://schemas.openxmlformats.org/officeDocument/2006/relationships/slide" Target="/ppt/slides/slide4.xml" Id="Rf12e37cd3dfe470b" /><Relationship Type="http://schemas.openxmlformats.org/officeDocument/2006/relationships/slide" Target="/ppt/slides/slide5.xml" Id="Ra0363230fa3e4933" /><Relationship Type="http://schemas.openxmlformats.org/officeDocument/2006/relationships/slide" Target="/ppt/slides/slide6.xml" Id="Rd577c025dee84299" /><Relationship Type="http://schemas.openxmlformats.org/officeDocument/2006/relationships/slide" Target="/ppt/slides/slide7.xml" Id="Ra484a9c64b2e4f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e18efaf4364c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dacb0a19124361" /><Relationship Type="http://schemas.openxmlformats.org/officeDocument/2006/relationships/theme" Target="/ppt/slideMasters/theme/theme1.xml" Id="Rba33d7da1ae847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1dacb0a191243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77a1108bed46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2afb6d905245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70039145c64e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bd9bac760248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e3f25367134d9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d889c5429547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46c8d4056040d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DINAMO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DINAMO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DINAMO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DINAMO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DINAMO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DINAMO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54 773 405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387 704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87 610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10 060 904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30 291 969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DINAMO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POLHØGDA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DINAMO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20 01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post@dinamo.no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976 965 043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DINAMO AS</a:t>
            </a:r>
          </a:p>
        </p:txBody>
      </p:sp>
    </p:spTree>
  </p:cSld>
  <p:clrMapOvr>
    <a:masterClrMapping xmlns:a="http://schemas.openxmlformats.org/drawingml/2006/main"/>
  </p:clrMapOvr>
</p:sld>
</file>