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d546e371a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8226879be14871"/>
  </p:sldMasterIdLst>
  <p:sldIdLst>
    <p:sldId xmlns:r="http://schemas.openxmlformats.org/officeDocument/2006/relationships" id="256" r:id="Rac3b6fb871c74db8"/>
    <p:sldId xmlns:r="http://schemas.openxmlformats.org/officeDocument/2006/relationships" id="257" r:id="Rd90f528885c0488d"/>
    <p:sldId xmlns:r="http://schemas.openxmlformats.org/officeDocument/2006/relationships" id="258" r:id="Rc51ea130701249d4"/>
    <p:sldId xmlns:r="http://schemas.openxmlformats.org/officeDocument/2006/relationships" id="259" r:id="R923bbbb6efb04051"/>
    <p:sldId xmlns:r="http://schemas.openxmlformats.org/officeDocument/2006/relationships" id="260" r:id="Ra936b3b0bb244578"/>
    <p:sldId xmlns:r="http://schemas.openxmlformats.org/officeDocument/2006/relationships" id="261" r:id="R4d56a516e3034723"/>
    <p:sldId xmlns:r="http://schemas.openxmlformats.org/officeDocument/2006/relationships" id="262" r:id="Rbb7bc549dfe7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226879be14871" /><Relationship Type="http://schemas.openxmlformats.org/officeDocument/2006/relationships/slide" Target="/ppt/slides/slide1.xml" Id="Rac3b6fb871c74db8" /><Relationship Type="http://schemas.openxmlformats.org/officeDocument/2006/relationships/slide" Target="/ppt/slides/slide2.xml" Id="Rd90f528885c0488d" /><Relationship Type="http://schemas.openxmlformats.org/officeDocument/2006/relationships/slide" Target="/ppt/slides/slide3.xml" Id="Rc51ea130701249d4" /><Relationship Type="http://schemas.openxmlformats.org/officeDocument/2006/relationships/slide" Target="/ppt/slides/slide4.xml" Id="R923bbbb6efb04051" /><Relationship Type="http://schemas.openxmlformats.org/officeDocument/2006/relationships/slide" Target="/ppt/slides/slide5.xml" Id="Ra936b3b0bb244578" /><Relationship Type="http://schemas.openxmlformats.org/officeDocument/2006/relationships/slide" Target="/ppt/slides/slide6.xml" Id="R4d56a516e3034723" /><Relationship Type="http://schemas.openxmlformats.org/officeDocument/2006/relationships/slide" Target="/ppt/slides/slide7.xml" Id="Rbb7bc549dfe7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134194d9b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72996af54538" /><Relationship Type="http://schemas.openxmlformats.org/officeDocument/2006/relationships/theme" Target="/ppt/slideMasters/theme/theme1.xml" Id="R07cb87e3929e42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b72996af5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8eac64b55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aef02678c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6049f4288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c07726f7b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e26482162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4988ea9a5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03b95114d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CALAS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CALAS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2 474 509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PÅL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Toppåsveien 47C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976 966 236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CALAS EIENDOM AS</a:t>
            </a:r>
          </a:p>
        </p:txBody>
      </p:sp>
    </p:spTree>
  </p:cSld>
  <p:clrMapOvr>
    <a:masterClrMapping xmlns:a="http://schemas.openxmlformats.org/drawingml/2006/main"/>
  </p:clrMapOvr>
</p:sld>
</file>