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385875623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8519e0bee4ed8"/>
  </p:sldMasterIdLst>
  <p:sldIdLst>
    <p:sldId xmlns:r="http://schemas.openxmlformats.org/officeDocument/2006/relationships" id="256" r:id="R4fdaf8e4cefe4ce3"/>
    <p:sldId xmlns:r="http://schemas.openxmlformats.org/officeDocument/2006/relationships" id="257" r:id="Re7d9c1f8f3d14449"/>
    <p:sldId xmlns:r="http://schemas.openxmlformats.org/officeDocument/2006/relationships" id="258" r:id="Rc5b11a192dc84486"/>
    <p:sldId xmlns:r="http://schemas.openxmlformats.org/officeDocument/2006/relationships" id="259" r:id="Ra4d31d96d3394d22"/>
    <p:sldId xmlns:r="http://schemas.openxmlformats.org/officeDocument/2006/relationships" id="260" r:id="R4efa6d19c6234930"/>
    <p:sldId xmlns:r="http://schemas.openxmlformats.org/officeDocument/2006/relationships" id="261" r:id="R1d0e831accb346c3"/>
    <p:sldId xmlns:r="http://schemas.openxmlformats.org/officeDocument/2006/relationships" id="262" r:id="R36b7e1377db7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8519e0bee4ed8" /><Relationship Type="http://schemas.openxmlformats.org/officeDocument/2006/relationships/slide" Target="/ppt/slides/slide1.xml" Id="R4fdaf8e4cefe4ce3" /><Relationship Type="http://schemas.openxmlformats.org/officeDocument/2006/relationships/slide" Target="/ppt/slides/slide2.xml" Id="Re7d9c1f8f3d14449" /><Relationship Type="http://schemas.openxmlformats.org/officeDocument/2006/relationships/slide" Target="/ppt/slides/slide3.xml" Id="Rc5b11a192dc84486" /><Relationship Type="http://schemas.openxmlformats.org/officeDocument/2006/relationships/slide" Target="/ppt/slides/slide4.xml" Id="Ra4d31d96d3394d22" /><Relationship Type="http://schemas.openxmlformats.org/officeDocument/2006/relationships/slide" Target="/ppt/slides/slide5.xml" Id="R4efa6d19c6234930" /><Relationship Type="http://schemas.openxmlformats.org/officeDocument/2006/relationships/slide" Target="/ppt/slides/slide6.xml" Id="R1d0e831accb346c3" /><Relationship Type="http://schemas.openxmlformats.org/officeDocument/2006/relationships/slide" Target="/ppt/slides/slide7.xml" Id="R36b7e1377db7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d8acdfb10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783eb780342d0" /><Relationship Type="http://schemas.openxmlformats.org/officeDocument/2006/relationships/theme" Target="/ppt/slideMasters/theme/theme1.xml" Id="R7d19e54456a1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783eb7803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471e18d7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dee61e44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c9c8267ec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44077f00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6b7dde73a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2a4e2a6b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8ac4a948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NORGE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4 845 000 000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NETWORKS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976 967 631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