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ce569bf37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9b09d3f4a45be"/>
  </p:sldMasterIdLst>
  <p:sldIdLst>
    <p:sldId xmlns:r="http://schemas.openxmlformats.org/officeDocument/2006/relationships" id="256" r:id="R393cbb106ede4f41"/>
    <p:sldId xmlns:r="http://schemas.openxmlformats.org/officeDocument/2006/relationships" id="257" r:id="Rd2705a83ca1b483a"/>
    <p:sldId xmlns:r="http://schemas.openxmlformats.org/officeDocument/2006/relationships" id="258" r:id="Reee08a4edae74dde"/>
    <p:sldId xmlns:r="http://schemas.openxmlformats.org/officeDocument/2006/relationships" id="259" r:id="R6c897fbe60df416f"/>
    <p:sldId xmlns:r="http://schemas.openxmlformats.org/officeDocument/2006/relationships" id="260" r:id="R6546aa2284e44844"/>
    <p:sldId xmlns:r="http://schemas.openxmlformats.org/officeDocument/2006/relationships" id="261" r:id="R32f2634aae084ed9"/>
    <p:sldId xmlns:r="http://schemas.openxmlformats.org/officeDocument/2006/relationships" id="262" r:id="Rf8e514c2b6bd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9b09d3f4a45be" /><Relationship Type="http://schemas.openxmlformats.org/officeDocument/2006/relationships/slide" Target="/ppt/slides/slide1.xml" Id="R393cbb106ede4f41" /><Relationship Type="http://schemas.openxmlformats.org/officeDocument/2006/relationships/slide" Target="/ppt/slides/slide2.xml" Id="Rd2705a83ca1b483a" /><Relationship Type="http://schemas.openxmlformats.org/officeDocument/2006/relationships/slide" Target="/ppt/slides/slide3.xml" Id="Reee08a4edae74dde" /><Relationship Type="http://schemas.openxmlformats.org/officeDocument/2006/relationships/slide" Target="/ppt/slides/slide4.xml" Id="R6c897fbe60df416f" /><Relationship Type="http://schemas.openxmlformats.org/officeDocument/2006/relationships/slide" Target="/ppt/slides/slide5.xml" Id="R6546aa2284e44844" /><Relationship Type="http://schemas.openxmlformats.org/officeDocument/2006/relationships/slide" Target="/ppt/slides/slide6.xml" Id="R32f2634aae084ed9" /><Relationship Type="http://schemas.openxmlformats.org/officeDocument/2006/relationships/slide" Target="/ppt/slides/slide7.xml" Id="Rf8e514c2b6bd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2a4f85d564e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964e18caa45ad" /><Relationship Type="http://schemas.openxmlformats.org/officeDocument/2006/relationships/theme" Target="/ppt/slideMasters/theme/theme1.xml" Id="R9cbe2a712df4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964e18caa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a466cc20747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46cda0a05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e901be09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224dce31942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42164ed21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364cc28a74a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5aa309e2a4c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STATKRAFT INDUSTRIAL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INDUSTRIAL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1 823 674 000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13 208 684 000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14 672 392 000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06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976 967 771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