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d39d97df9b4b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0a4da570ae4620"/>
  </p:sldMasterIdLst>
  <p:sldIdLst>
    <p:sldId xmlns:r="http://schemas.openxmlformats.org/officeDocument/2006/relationships" id="256" r:id="R2e34aabc38cc4892"/>
    <p:sldId xmlns:r="http://schemas.openxmlformats.org/officeDocument/2006/relationships" id="257" r:id="Rfd10a8c8844240fc"/>
    <p:sldId xmlns:r="http://schemas.openxmlformats.org/officeDocument/2006/relationships" id="258" r:id="R4d41b2bdb75b4206"/>
    <p:sldId xmlns:r="http://schemas.openxmlformats.org/officeDocument/2006/relationships" id="259" r:id="R1f2a302be9d14f46"/>
    <p:sldId xmlns:r="http://schemas.openxmlformats.org/officeDocument/2006/relationships" id="260" r:id="R6ed3167037144e7f"/>
    <p:sldId xmlns:r="http://schemas.openxmlformats.org/officeDocument/2006/relationships" id="261" r:id="R1d6ad8a56a3b45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0a4da570ae4620" /><Relationship Type="http://schemas.openxmlformats.org/officeDocument/2006/relationships/slide" Target="/ppt/slides/slide1.xml" Id="R2e34aabc38cc4892" /><Relationship Type="http://schemas.openxmlformats.org/officeDocument/2006/relationships/slide" Target="/ppt/slides/slide2.xml" Id="Rfd10a8c8844240fc" /><Relationship Type="http://schemas.openxmlformats.org/officeDocument/2006/relationships/slide" Target="/ppt/slides/slide3.xml" Id="R4d41b2bdb75b4206" /><Relationship Type="http://schemas.openxmlformats.org/officeDocument/2006/relationships/slide" Target="/ppt/slides/slide4.xml" Id="R1f2a302be9d14f46" /><Relationship Type="http://schemas.openxmlformats.org/officeDocument/2006/relationships/slide" Target="/ppt/slides/slide5.xml" Id="R6ed3167037144e7f" /><Relationship Type="http://schemas.openxmlformats.org/officeDocument/2006/relationships/slide" Target="/ppt/slides/slide6.xml" Id="R1d6ad8a56a3b45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9e3be1bd045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fab75531f49a4" /><Relationship Type="http://schemas.openxmlformats.org/officeDocument/2006/relationships/theme" Target="/ppt/slideMasters/theme/theme1.xml" Id="Rc67e6f99d92849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bfab75531f49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9c527907d44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a2132347c47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a9e0b18c34e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cd4db09db46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9c8f90b2248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e12c2c08943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JOHANNES NILSEN HANDLERI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 NILSEN HANDLERI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 NILSEN HANDLERI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 NILSEN HANDLERI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 NILSEN HANDLERI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 NILSEN HANDLERI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Værveien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9770 Mehamn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976 969 421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 NILSEN HANDLERI AS</a:t>
            </a:r>
          </a:p>
        </p:txBody>
      </p:sp>
    </p:spTree>
  </p:cSld>
  <p:clrMapOvr>
    <a:masterClrMapping xmlns:a="http://schemas.openxmlformats.org/drawingml/2006/main"/>
  </p:clrMapOvr>
</p:sld>
</file>