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3b8b43c8944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aeaecba584b2a"/>
  </p:sldMasterIdLst>
  <p:sldIdLst>
    <p:sldId xmlns:r="http://schemas.openxmlformats.org/officeDocument/2006/relationships" id="256" r:id="R185276de24454cce"/>
    <p:sldId xmlns:r="http://schemas.openxmlformats.org/officeDocument/2006/relationships" id="257" r:id="Rd2eef20db9764c3f"/>
    <p:sldId xmlns:r="http://schemas.openxmlformats.org/officeDocument/2006/relationships" id="258" r:id="Rcf61984745d94664"/>
    <p:sldId xmlns:r="http://schemas.openxmlformats.org/officeDocument/2006/relationships" id="259" r:id="Rebec3309921645e5"/>
    <p:sldId xmlns:r="http://schemas.openxmlformats.org/officeDocument/2006/relationships" id="260" r:id="Reb604504c6534afe"/>
    <p:sldId xmlns:r="http://schemas.openxmlformats.org/officeDocument/2006/relationships" id="261" r:id="R864a7cfea0a44867"/>
    <p:sldId xmlns:r="http://schemas.openxmlformats.org/officeDocument/2006/relationships" id="262" r:id="R97f4f5116d7c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aeaecba584b2a" /><Relationship Type="http://schemas.openxmlformats.org/officeDocument/2006/relationships/slide" Target="/ppt/slides/slide1.xml" Id="R185276de24454cce" /><Relationship Type="http://schemas.openxmlformats.org/officeDocument/2006/relationships/slide" Target="/ppt/slides/slide2.xml" Id="Rd2eef20db9764c3f" /><Relationship Type="http://schemas.openxmlformats.org/officeDocument/2006/relationships/slide" Target="/ppt/slides/slide3.xml" Id="Rcf61984745d94664" /><Relationship Type="http://schemas.openxmlformats.org/officeDocument/2006/relationships/slide" Target="/ppt/slides/slide4.xml" Id="Rebec3309921645e5" /><Relationship Type="http://schemas.openxmlformats.org/officeDocument/2006/relationships/slide" Target="/ppt/slides/slide5.xml" Id="Reb604504c6534afe" /><Relationship Type="http://schemas.openxmlformats.org/officeDocument/2006/relationships/slide" Target="/ppt/slides/slide6.xml" Id="R864a7cfea0a44867" /><Relationship Type="http://schemas.openxmlformats.org/officeDocument/2006/relationships/slide" Target="/ppt/slides/slide7.xml" Id="R97f4f5116d7c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35af7707b41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80e73b7af4a3b" /><Relationship Type="http://schemas.openxmlformats.org/officeDocument/2006/relationships/theme" Target="/ppt/slideMasters/theme/theme1.xml" Id="Rec6b004f2606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80e73b7af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9b1f86752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ac5533553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046e998b5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f47499e4c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123f06c5a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656e3ae82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39f375e4e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JOHANNES NILSEN HANDLERI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NILSEN HANDLERI AS ble etablert [år] og holder til i Mehamn.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7 045 231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MARIE TAGESDATTER FAGERHEIM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9770 Mehamn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