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d556a4fbf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e460032164a76"/>
  </p:sldMasterIdLst>
  <p:sldIdLst>
    <p:sldId xmlns:r="http://schemas.openxmlformats.org/officeDocument/2006/relationships" id="256" r:id="Rf1b30f9d9e9d4d39"/>
    <p:sldId xmlns:r="http://schemas.openxmlformats.org/officeDocument/2006/relationships" id="257" r:id="Rf626573693bb40e5"/>
    <p:sldId xmlns:r="http://schemas.openxmlformats.org/officeDocument/2006/relationships" id="258" r:id="R94533680471f43a0"/>
    <p:sldId xmlns:r="http://schemas.openxmlformats.org/officeDocument/2006/relationships" id="259" r:id="Rdd62c263be354f97"/>
    <p:sldId xmlns:r="http://schemas.openxmlformats.org/officeDocument/2006/relationships" id="260" r:id="R464ae3e899034875"/>
    <p:sldId xmlns:r="http://schemas.openxmlformats.org/officeDocument/2006/relationships" id="261" r:id="R2bba59e362b548dc"/>
    <p:sldId xmlns:r="http://schemas.openxmlformats.org/officeDocument/2006/relationships" id="262" r:id="R91be8cf180f0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e460032164a76" /><Relationship Type="http://schemas.openxmlformats.org/officeDocument/2006/relationships/slide" Target="/ppt/slides/slide1.xml" Id="Rf1b30f9d9e9d4d39" /><Relationship Type="http://schemas.openxmlformats.org/officeDocument/2006/relationships/slide" Target="/ppt/slides/slide2.xml" Id="Rf626573693bb40e5" /><Relationship Type="http://schemas.openxmlformats.org/officeDocument/2006/relationships/slide" Target="/ppt/slides/slide3.xml" Id="R94533680471f43a0" /><Relationship Type="http://schemas.openxmlformats.org/officeDocument/2006/relationships/slide" Target="/ppt/slides/slide4.xml" Id="Rdd62c263be354f97" /><Relationship Type="http://schemas.openxmlformats.org/officeDocument/2006/relationships/slide" Target="/ppt/slides/slide5.xml" Id="R464ae3e899034875" /><Relationship Type="http://schemas.openxmlformats.org/officeDocument/2006/relationships/slide" Target="/ppt/slides/slide6.xml" Id="R2bba59e362b548dc" /><Relationship Type="http://schemas.openxmlformats.org/officeDocument/2006/relationships/slide" Target="/ppt/slides/slide7.xml" Id="R91be8cf180f0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4b6d6a7af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d6bd5313d4bf5" /><Relationship Type="http://schemas.openxmlformats.org/officeDocument/2006/relationships/theme" Target="/ppt/slideMasters/theme/theme1.xml" Id="R46cca10514c9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d6bd5313d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e25c4de5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6b2ee0060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c6cefb19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c9f521d5643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6ab97ba6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40c3fdaf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9ffe2709c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DØRER OG VINDUER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DØRER OG VINDUER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100 898 971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−6 426 441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32 692 762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STORENG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SIGURD HANSEN KJENSETH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ordre.roros@roros-bruk.no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976 982 576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