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a7a1d9a4ab4b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0c03324c84c6c"/>
  </p:sldMasterIdLst>
  <p:sldIdLst>
    <p:sldId xmlns:r="http://schemas.openxmlformats.org/officeDocument/2006/relationships" id="256" r:id="Re445ecb85eb44264"/>
    <p:sldId xmlns:r="http://schemas.openxmlformats.org/officeDocument/2006/relationships" id="257" r:id="R061f971ed41e4787"/>
    <p:sldId xmlns:r="http://schemas.openxmlformats.org/officeDocument/2006/relationships" id="258" r:id="R0fd7c1a621be4700"/>
    <p:sldId xmlns:r="http://schemas.openxmlformats.org/officeDocument/2006/relationships" id="259" r:id="R047902fff9bb4fcf"/>
    <p:sldId xmlns:r="http://schemas.openxmlformats.org/officeDocument/2006/relationships" id="260" r:id="Rce6ebd05444246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0c03324c84c6c" /><Relationship Type="http://schemas.openxmlformats.org/officeDocument/2006/relationships/slide" Target="/ppt/slides/slide1.xml" Id="Re445ecb85eb44264" /><Relationship Type="http://schemas.openxmlformats.org/officeDocument/2006/relationships/slide" Target="/ppt/slides/slide2.xml" Id="R061f971ed41e4787" /><Relationship Type="http://schemas.openxmlformats.org/officeDocument/2006/relationships/slide" Target="/ppt/slides/slide3.xml" Id="R0fd7c1a621be4700" /><Relationship Type="http://schemas.openxmlformats.org/officeDocument/2006/relationships/slide" Target="/ppt/slides/slide4.xml" Id="R047902fff9bb4fcf" /><Relationship Type="http://schemas.openxmlformats.org/officeDocument/2006/relationships/slide" Target="/ppt/slides/slide5.xml" Id="Rce6ebd05444246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6782501aa41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ea23eafac42f0" /><Relationship Type="http://schemas.openxmlformats.org/officeDocument/2006/relationships/theme" Target="/ppt/slideMasters/theme/theme1.xml" Id="R7223fadcce2d4e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1ea23eafac42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d206dd2ab42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8374b273c44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79e15082d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264f4d23b4b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416c23e3d43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KIRKELIGE FELLESRÅD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Risilveien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1542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98 00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post.vestby@kirken.no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KIRKELIGE FELLESRÅD</a:t>
            </a:r>
          </a:p>
        </p:txBody>
      </p:sp>
    </p:spTree>
  </p:cSld>
  <p:clrMapOvr>
    <a:masterClrMapping xmlns:a="http://schemas.openxmlformats.org/drawingml/2006/main"/>
  </p:clrMapOvr>
</p:sld>
</file>