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f47bfb4a040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a11b6b04314505"/>
  </p:sldMasterIdLst>
  <p:sldIdLst>
    <p:sldId xmlns:r="http://schemas.openxmlformats.org/officeDocument/2006/relationships" id="256" r:id="R84cd93ee63c8417b"/>
    <p:sldId xmlns:r="http://schemas.openxmlformats.org/officeDocument/2006/relationships" id="257" r:id="R02b13745d1f6456c"/>
    <p:sldId xmlns:r="http://schemas.openxmlformats.org/officeDocument/2006/relationships" id="258" r:id="R2a45279771e44229"/>
    <p:sldId xmlns:r="http://schemas.openxmlformats.org/officeDocument/2006/relationships" id="259" r:id="Radeeb48aa5854d80"/>
    <p:sldId xmlns:r="http://schemas.openxmlformats.org/officeDocument/2006/relationships" id="260" r:id="Rd367bad022314f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11b6b04314505" /><Relationship Type="http://schemas.openxmlformats.org/officeDocument/2006/relationships/slide" Target="/ppt/slides/slide1.xml" Id="R84cd93ee63c8417b" /><Relationship Type="http://schemas.openxmlformats.org/officeDocument/2006/relationships/slide" Target="/ppt/slides/slide2.xml" Id="R02b13745d1f6456c" /><Relationship Type="http://schemas.openxmlformats.org/officeDocument/2006/relationships/slide" Target="/ppt/slides/slide3.xml" Id="R2a45279771e44229" /><Relationship Type="http://schemas.openxmlformats.org/officeDocument/2006/relationships/slide" Target="/ppt/slides/slide4.xml" Id="Radeeb48aa5854d80" /><Relationship Type="http://schemas.openxmlformats.org/officeDocument/2006/relationships/slide" Target="/ppt/slides/slide5.xml" Id="Rd367bad022314f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3ff154bad49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27fb7e9924c3a" /><Relationship Type="http://schemas.openxmlformats.org/officeDocument/2006/relationships/theme" Target="/ppt/slideMasters/theme/theme1.xml" Id="R7b36743e3ccf49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527fb7e9924c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2598dae9f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89fb7eb0b4b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e77eb24fd41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99c8e0d8c44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edb24dd2e4e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