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9dd0e1ab5648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52a5d8dafd4e97"/>
  </p:sldMasterIdLst>
  <p:sldIdLst>
    <p:sldId xmlns:r="http://schemas.openxmlformats.org/officeDocument/2006/relationships" id="256" r:id="R132de7dc77524ec2"/>
    <p:sldId xmlns:r="http://schemas.openxmlformats.org/officeDocument/2006/relationships" id="257" r:id="Rab78545e71ef4ab4"/>
    <p:sldId xmlns:r="http://schemas.openxmlformats.org/officeDocument/2006/relationships" id="258" r:id="R3324b286980d402e"/>
    <p:sldId xmlns:r="http://schemas.openxmlformats.org/officeDocument/2006/relationships" id="259" r:id="Ra0824694c33d41a0"/>
    <p:sldId xmlns:r="http://schemas.openxmlformats.org/officeDocument/2006/relationships" id="260" r:id="R63fc6536bea746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52a5d8dafd4e97" /><Relationship Type="http://schemas.openxmlformats.org/officeDocument/2006/relationships/slide" Target="/ppt/slides/slide1.xml" Id="R132de7dc77524ec2" /><Relationship Type="http://schemas.openxmlformats.org/officeDocument/2006/relationships/slide" Target="/ppt/slides/slide2.xml" Id="Rab78545e71ef4ab4" /><Relationship Type="http://schemas.openxmlformats.org/officeDocument/2006/relationships/slide" Target="/ppt/slides/slide3.xml" Id="R3324b286980d402e" /><Relationship Type="http://schemas.openxmlformats.org/officeDocument/2006/relationships/slide" Target="/ppt/slides/slide4.xml" Id="Ra0824694c33d41a0" /><Relationship Type="http://schemas.openxmlformats.org/officeDocument/2006/relationships/slide" Target="/ppt/slides/slide5.xml" Id="R63fc6536bea746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eb91495df946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1b921f13c446d" /><Relationship Type="http://schemas.openxmlformats.org/officeDocument/2006/relationships/theme" Target="/ppt/slideMasters/theme/theme1.xml" Id="Rae7d0005abaf42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a1b921f13c44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0f7973b9748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407c2222043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759b0f5a843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753a9b5e248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17594bf9947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KIRKELIG FELLESRÅD I OSLO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KIRKELIG FELLESRÅD I OSLO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KIRKELIG FELLESRÅD I OSLO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KIRKELIG FELLESRÅD I OSLO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KIRKELIG FELLESRÅD I OSLO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KIRKELIG FELLESRÅD I OSLO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Akersbakken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62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post.kfio.oslo@kirken.no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oslo.kirken.no/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976 987 608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KIRKELIG FELLESRÅD I OSLO</a:t>
            </a:r>
          </a:p>
        </p:txBody>
      </p:sp>
    </p:spTree>
  </p:cSld>
  <p:clrMapOvr>
    <a:masterClrMapping xmlns:a="http://schemas.openxmlformats.org/drawingml/2006/main"/>
  </p:clrMapOvr>
</p:sld>
</file>