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ea983134a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b8b63dcc24461"/>
  </p:sldMasterIdLst>
  <p:sldIdLst>
    <p:sldId xmlns:r="http://schemas.openxmlformats.org/officeDocument/2006/relationships" id="256" r:id="Rd6918b4500ab4a82"/>
    <p:sldId xmlns:r="http://schemas.openxmlformats.org/officeDocument/2006/relationships" id="257" r:id="R4d89758966544e69"/>
    <p:sldId xmlns:r="http://schemas.openxmlformats.org/officeDocument/2006/relationships" id="258" r:id="Rf42e69460eb84f42"/>
    <p:sldId xmlns:r="http://schemas.openxmlformats.org/officeDocument/2006/relationships" id="259" r:id="R0a53eb5d227844e5"/>
    <p:sldId xmlns:r="http://schemas.openxmlformats.org/officeDocument/2006/relationships" id="260" r:id="Rabd55ff031de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b8b63dcc24461" /><Relationship Type="http://schemas.openxmlformats.org/officeDocument/2006/relationships/slide" Target="/ppt/slides/slide1.xml" Id="Rd6918b4500ab4a82" /><Relationship Type="http://schemas.openxmlformats.org/officeDocument/2006/relationships/slide" Target="/ppt/slides/slide2.xml" Id="R4d89758966544e69" /><Relationship Type="http://schemas.openxmlformats.org/officeDocument/2006/relationships/slide" Target="/ppt/slides/slide3.xml" Id="Rf42e69460eb84f42" /><Relationship Type="http://schemas.openxmlformats.org/officeDocument/2006/relationships/slide" Target="/ppt/slides/slide4.xml" Id="R0a53eb5d227844e5" /><Relationship Type="http://schemas.openxmlformats.org/officeDocument/2006/relationships/slide" Target="/ppt/slides/slide5.xml" Id="Rabd55ff031de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cf74a20cb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de996ab543a8" /><Relationship Type="http://schemas.openxmlformats.org/officeDocument/2006/relationships/theme" Target="/ppt/slideMasters/theme/theme1.xml" Id="R54c03657aac3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ade996ab5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1be703f7d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323814a4a4b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090f1ad92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c0ded15cc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8d939f734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SOKN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Skurdalsvegen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69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kirken@hol.kommune.no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hol.kirken.no/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