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a9e637968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54c5752384ebd"/>
  </p:sldMasterIdLst>
  <p:sldIdLst>
    <p:sldId xmlns:r="http://schemas.openxmlformats.org/officeDocument/2006/relationships" id="256" r:id="Rfa3d4643da19415f"/>
    <p:sldId xmlns:r="http://schemas.openxmlformats.org/officeDocument/2006/relationships" id="257" r:id="Rc29f7b587ff342ac"/>
    <p:sldId xmlns:r="http://schemas.openxmlformats.org/officeDocument/2006/relationships" id="258" r:id="R0ba951c78ec748c5"/>
    <p:sldId xmlns:r="http://schemas.openxmlformats.org/officeDocument/2006/relationships" id="259" r:id="R98e3c8284b924691"/>
    <p:sldId xmlns:r="http://schemas.openxmlformats.org/officeDocument/2006/relationships" id="260" r:id="Rb043110e1a8d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54c5752384ebd" /><Relationship Type="http://schemas.openxmlformats.org/officeDocument/2006/relationships/slide" Target="/ppt/slides/slide1.xml" Id="Rfa3d4643da19415f" /><Relationship Type="http://schemas.openxmlformats.org/officeDocument/2006/relationships/slide" Target="/ppt/slides/slide2.xml" Id="Rc29f7b587ff342ac" /><Relationship Type="http://schemas.openxmlformats.org/officeDocument/2006/relationships/slide" Target="/ppt/slides/slide3.xml" Id="R0ba951c78ec748c5" /><Relationship Type="http://schemas.openxmlformats.org/officeDocument/2006/relationships/slide" Target="/ppt/slides/slide4.xml" Id="R98e3c8284b924691" /><Relationship Type="http://schemas.openxmlformats.org/officeDocument/2006/relationships/slide" Target="/ppt/slides/slide5.xml" Id="Rb043110e1a8d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26062229a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320c4fd5b4877" /><Relationship Type="http://schemas.openxmlformats.org/officeDocument/2006/relationships/theme" Target="/ppt/slideMasters/theme/theme1.xml" Id="Rf11fd811ac74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320c4fd5b48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ed42eaf6841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01a5b2f21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91a7bd3aa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0391e82e64d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f728b5cde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KIRKELIGE FELLESRÅD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